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9" r:id="rId13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D9D9D9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PT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PT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PT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PT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DD8A5E7-C267-4A86-8A73-BE8086D786DF}" type="slidenum">
              <a:rPr lang="pt-PT" sz="1400" b="0" strike="noStrike" spc="-1">
                <a:latin typeface="Times New Roman"/>
              </a:rPr>
              <a:t>‹Nº›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29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33D0DE5-716E-4537-A905-335F3581649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DD60B6-45C5-4B63-9278-61F1BBC7D2B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38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E7266D7-1F33-4C3E-BFAD-E96E35D8D9E8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 dirty="0">
              <a:latin typeface="Arial"/>
            </a:endParaRPr>
          </a:p>
        </p:txBody>
      </p:sp>
      <p:sp>
        <p:nvSpPr>
          <p:cNvPr id="641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A900B3-2D22-46B2-9B44-D0E58BF786FB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C3B4094-C688-4FDF-A5C5-3B1A086057B3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39DD752-4462-4715-94ED-A901629659AC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3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F9A6847-0A05-41D4-88AD-7DD7EAD823CC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28549E-82E9-43DD-ACEC-D29C49F0846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B28549E-82E9-43DD-ACEC-D29C49F08469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PT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95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4"/>
          <p:cNvSpPr/>
          <p:nvPr/>
        </p:nvSpPr>
        <p:spPr>
          <a:xfrm>
            <a:off x="429067" y="1020962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393051" y="2144898"/>
            <a:ext cx="11288710" cy="3824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strike="noStrike" spc="-1" dirty="0" smtClean="0">
                <a:latin typeface="Garamond" panose="02020404030301010803" pitchFamily="18" charset="0"/>
              </a:rPr>
              <a:t>Full results for the parameter study on the role of cell mechancis parameters (namely the adhesion and repulsion coefficients for cell-cell, cell-neurite and neurite-neurite interactions).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strike="noStrike" spc="-1" dirty="0" smtClean="0"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500" b="1" spc="-1" dirty="0" smtClean="0">
                <a:latin typeface="Garamond" panose="02020404030301010803" pitchFamily="18" charset="0"/>
              </a:rPr>
              <a:t>Table of contents:</a:t>
            </a:r>
            <a:endParaRPr lang="pt-PT" sz="1500" b="1" spc="-1" dirty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Rosette type classification criteria and examples</a:t>
            </a:r>
            <a:r>
              <a:rPr lang="pt-PT" sz="1400" strike="noStrike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...............................................................................      ................................................    .........................................</a:t>
            </a:r>
            <a:r>
              <a:rPr lang="pt-PT" sz="1400" strike="noStrike" spc="-1" dirty="0" smtClean="0">
                <a:latin typeface="Garamond" panose="02020404030301010803" pitchFamily="18" charset="0"/>
                <a:hlinkClick r:id="rId2" action="ppaction://hlinksldjump"/>
              </a:rPr>
              <a:t>2</a:t>
            </a:r>
            <a:endParaRPr lang="pt-PT" sz="1400" strike="noStrike" spc="-1" dirty="0" smtClean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300" strike="noStrike" spc="-1" dirty="0" smtClean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400" b="1" spc="-1" dirty="0" smtClean="0">
                <a:latin typeface="Garamond" panose="02020404030301010803" pitchFamily="18" charset="0"/>
              </a:rPr>
              <a:t>Results for low repulsion between neurites</a:t>
            </a:r>
            <a:r>
              <a:rPr lang="pt-PT" sz="1400" spc="-1" dirty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...............................................................................      </a:t>
            </a:r>
            <a:r>
              <a:rPr lang="pt-PT" sz="1400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......................................................               ..................................</a:t>
            </a:r>
            <a:r>
              <a:rPr lang="pt-PT" sz="1400" spc="-1" dirty="0" smtClean="0">
                <a:latin typeface="Garamond" panose="02020404030301010803" pitchFamily="18" charset="0"/>
                <a:hlinkClick r:id="rId3" action="ppaction://hlinksldjump"/>
              </a:rPr>
              <a:t>3</a:t>
            </a:r>
            <a:endParaRPr lang="pt-PT" sz="1400" spc="-1" dirty="0" smtClean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300" spc="-1" dirty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400" b="1" spc="-1" dirty="0">
                <a:latin typeface="Garamond" panose="02020404030301010803" pitchFamily="18" charset="0"/>
              </a:rPr>
              <a:t>Results for </a:t>
            </a:r>
            <a:r>
              <a:rPr lang="pt-PT" sz="1400" b="1" spc="-1" dirty="0" smtClean="0">
                <a:latin typeface="Garamond" panose="02020404030301010803" pitchFamily="18" charset="0"/>
              </a:rPr>
              <a:t>balanced adhesion and </a:t>
            </a:r>
            <a:r>
              <a:rPr lang="pt-PT" sz="1400" b="1" spc="-1" dirty="0">
                <a:latin typeface="Garamond" panose="02020404030301010803" pitchFamily="18" charset="0"/>
              </a:rPr>
              <a:t>repulsion between neurites</a:t>
            </a:r>
            <a:r>
              <a:rPr lang="pt-PT" sz="1400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              ................      ........................................................................  </a:t>
            </a:r>
            <a:r>
              <a:rPr lang="pt-PT" sz="1400" spc="-1" dirty="0" smtClean="0">
                <a:latin typeface="Garamond" panose="02020404030301010803" pitchFamily="18" charset="0"/>
                <a:hlinkClick r:id="rId4" action="ppaction://hlinksldjump"/>
              </a:rPr>
              <a:t>6</a:t>
            </a:r>
            <a:endParaRPr lang="pt-PT" sz="1400" spc="-1" dirty="0" smtClean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300" spc="-1" dirty="0" smtClean="0">
                <a:latin typeface="Garamond" panose="02020404030301010803" pitchFamily="18" charset="0"/>
              </a:rPr>
              <a:t>&lt;</a:t>
            </a: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400" b="1" spc="-1" dirty="0" smtClean="0">
                <a:latin typeface="Garamond" panose="02020404030301010803" pitchFamily="18" charset="0"/>
              </a:rPr>
              <a:t>Results for high repulsion between neurites</a:t>
            </a:r>
            <a:r>
              <a:rPr lang="pt-PT" sz="1400" b="1" spc="-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1400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     ..              </a:t>
            </a:r>
            <a:r>
              <a:rPr lang="pt-PT" sz="1400" spc="-1" dirty="0">
                <a:solidFill>
                  <a:schemeClr val="bg1"/>
                </a:solidFill>
                <a:latin typeface="Garamond" panose="02020404030301010803" pitchFamily="18" charset="0"/>
              </a:rPr>
              <a:t>................      </a:t>
            </a:r>
            <a:r>
              <a:rPr lang="pt-PT" sz="1400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                                    ........................... </a:t>
            </a:r>
            <a:r>
              <a:rPr lang="pt-PT" sz="1400" spc="-1" dirty="0" smtClean="0">
                <a:latin typeface="Garamond" panose="02020404030301010803" pitchFamily="18" charset="0"/>
                <a:hlinkClick r:id="rId5" action="ppaction://hlinksldjump"/>
              </a:rPr>
              <a:t>9</a:t>
            </a:r>
            <a:endParaRPr lang="pt-PT" sz="1400" spc="-1" dirty="0" smtClean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PT" sz="300" spc="-1" dirty="0">
              <a:latin typeface="Garamond" panose="02020404030301010803" pitchFamily="18" charset="0"/>
            </a:endParaRPr>
          </a:p>
          <a:p>
            <a:pPr marL="286110" indent="-28575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PT" sz="1400" b="1" spc="-1" dirty="0" smtClean="0">
                <a:latin typeface="Garamond" panose="02020404030301010803" pitchFamily="18" charset="0"/>
              </a:rPr>
              <a:t>Summarized results for all interaction combinations</a:t>
            </a:r>
            <a:r>
              <a:rPr lang="pt-PT" sz="1400" spc="-1" dirty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                                    </a:t>
            </a:r>
            <a:r>
              <a:rPr lang="pt-PT" sz="1400" spc="-1" dirty="0" smtClean="0">
                <a:solidFill>
                  <a:schemeClr val="bg1"/>
                </a:solidFill>
                <a:latin typeface="Garamond" panose="02020404030301010803" pitchFamily="18" charset="0"/>
              </a:rPr>
              <a:t>...................................................................................</a:t>
            </a:r>
            <a:r>
              <a:rPr lang="pt-PT" sz="1400" spc="-1" dirty="0" smtClean="0">
                <a:latin typeface="Garamond" panose="02020404030301010803" pitchFamily="18" charset="0"/>
                <a:hlinkClick r:id="rId6" action="ppaction://hlinksldjump"/>
              </a:rPr>
              <a:t>12</a:t>
            </a:r>
            <a:endParaRPr lang="pt-PT" sz="1400" spc="-1" dirty="0"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1" spc="-1" dirty="0"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1" strike="noStrike" spc="-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7C5F183-0EF1-4EF3-A5C7-8E70C533B339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506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07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508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09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8195400" y="489240"/>
            <a:ext cx="1196280" cy="288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12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13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14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15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16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17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18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519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520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23" name="CustomShape 12"/>
          <p:cNvSpPr/>
          <p:nvPr/>
        </p:nvSpPr>
        <p:spPr>
          <a:xfrm rot="1973400">
            <a:off x="6882840" y="5134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13"/>
          <p:cNvSpPr/>
          <p:nvPr/>
        </p:nvSpPr>
        <p:spPr>
          <a:xfrm rot="1973400">
            <a:off x="6524280" y="5460480"/>
            <a:ext cx="268920" cy="252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14"/>
          <p:cNvSpPr/>
          <p:nvPr/>
        </p:nvSpPr>
        <p:spPr>
          <a:xfrm rot="1973400">
            <a:off x="6684120" y="5638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15"/>
          <p:cNvSpPr/>
          <p:nvPr/>
        </p:nvSpPr>
        <p:spPr>
          <a:xfrm rot="1973400">
            <a:off x="8862840" y="518976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16"/>
          <p:cNvSpPr/>
          <p:nvPr/>
        </p:nvSpPr>
        <p:spPr>
          <a:xfrm rot="1973400">
            <a:off x="10626840" y="556632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7"/>
          <p:cNvSpPr/>
          <p:nvPr/>
        </p:nvSpPr>
        <p:spPr>
          <a:xfrm rot="1973400">
            <a:off x="10556280" y="3364560"/>
            <a:ext cx="268920" cy="252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18"/>
          <p:cNvSpPr/>
          <p:nvPr/>
        </p:nvSpPr>
        <p:spPr>
          <a:xfrm rot="1973400">
            <a:off x="10443960" y="3273120"/>
            <a:ext cx="225000" cy="210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19"/>
          <p:cNvSpPr/>
          <p:nvPr/>
        </p:nvSpPr>
        <p:spPr>
          <a:xfrm rot="1973400">
            <a:off x="10222920" y="3645720"/>
            <a:ext cx="225000" cy="210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20"/>
          <p:cNvSpPr/>
          <p:nvPr/>
        </p:nvSpPr>
        <p:spPr>
          <a:xfrm rot="1973400">
            <a:off x="8763120" y="3520800"/>
            <a:ext cx="292680" cy="2739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CustomShape 21"/>
          <p:cNvSpPr/>
          <p:nvPr/>
        </p:nvSpPr>
        <p:spPr>
          <a:xfrm rot="1973400">
            <a:off x="10771200" y="348336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22"/>
          <p:cNvSpPr/>
          <p:nvPr/>
        </p:nvSpPr>
        <p:spPr>
          <a:xfrm rot="1973400">
            <a:off x="8525880" y="377100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23"/>
          <p:cNvSpPr/>
          <p:nvPr/>
        </p:nvSpPr>
        <p:spPr>
          <a:xfrm rot="1973400">
            <a:off x="8957880" y="3771000"/>
            <a:ext cx="276120" cy="280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4"/>
          <p:cNvSpPr/>
          <p:nvPr/>
        </p:nvSpPr>
        <p:spPr>
          <a:xfrm rot="1973400">
            <a:off x="6848640" y="166716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25"/>
          <p:cNvSpPr/>
          <p:nvPr/>
        </p:nvSpPr>
        <p:spPr>
          <a:xfrm rot="1973400">
            <a:off x="8797680" y="181152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26"/>
          <p:cNvSpPr/>
          <p:nvPr/>
        </p:nvSpPr>
        <p:spPr>
          <a:xfrm rot="2613000">
            <a:off x="6459840" y="15141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27"/>
          <p:cNvSpPr/>
          <p:nvPr/>
        </p:nvSpPr>
        <p:spPr>
          <a:xfrm rot="1973400">
            <a:off x="10309680" y="1595520"/>
            <a:ext cx="229320" cy="232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28"/>
          <p:cNvSpPr/>
          <p:nvPr/>
        </p:nvSpPr>
        <p:spPr>
          <a:xfrm rot="19359600">
            <a:off x="10608120" y="18327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29"/>
          <p:cNvSpPr/>
          <p:nvPr/>
        </p:nvSpPr>
        <p:spPr>
          <a:xfrm rot="1973400">
            <a:off x="8154720" y="3719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30"/>
          <p:cNvSpPr/>
          <p:nvPr/>
        </p:nvSpPr>
        <p:spPr>
          <a:xfrm rot="1973400">
            <a:off x="6570720" y="3251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31"/>
          <p:cNvSpPr/>
          <p:nvPr/>
        </p:nvSpPr>
        <p:spPr>
          <a:xfrm rot="1973400">
            <a:off x="8622720" y="14155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32"/>
          <p:cNvSpPr/>
          <p:nvPr/>
        </p:nvSpPr>
        <p:spPr>
          <a:xfrm rot="1973400">
            <a:off x="10141560" y="1820160"/>
            <a:ext cx="296640" cy="3009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33"/>
          <p:cNvSpPr/>
          <p:nvPr/>
        </p:nvSpPr>
        <p:spPr>
          <a:xfrm rot="1973400">
            <a:off x="8765280" y="1309680"/>
            <a:ext cx="274320" cy="278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99F79CD-21E1-486D-B689-BAC4DAD1CB58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548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49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550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51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2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3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554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55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556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58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559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560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561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562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565" name="CustomShape 12"/>
          <p:cNvSpPr/>
          <p:nvPr/>
        </p:nvSpPr>
        <p:spPr>
          <a:xfrm rot="19891800">
            <a:off x="6995880" y="36446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3"/>
          <p:cNvSpPr/>
          <p:nvPr/>
        </p:nvSpPr>
        <p:spPr>
          <a:xfrm rot="1973400">
            <a:off x="6555600" y="3530520"/>
            <a:ext cx="203760" cy="206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14"/>
          <p:cNvSpPr/>
          <p:nvPr/>
        </p:nvSpPr>
        <p:spPr>
          <a:xfrm rot="1973400">
            <a:off x="6591600" y="5654520"/>
            <a:ext cx="203760" cy="206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15"/>
          <p:cNvSpPr/>
          <p:nvPr/>
        </p:nvSpPr>
        <p:spPr>
          <a:xfrm rot="1973400">
            <a:off x="6220800" y="5490000"/>
            <a:ext cx="220680" cy="223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16"/>
          <p:cNvSpPr/>
          <p:nvPr/>
        </p:nvSpPr>
        <p:spPr>
          <a:xfrm rot="1973400">
            <a:off x="8917920" y="5265000"/>
            <a:ext cx="321120" cy="324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17"/>
          <p:cNvSpPr/>
          <p:nvPr/>
        </p:nvSpPr>
        <p:spPr>
          <a:xfrm rot="1973400">
            <a:off x="8831880" y="561456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8"/>
          <p:cNvSpPr/>
          <p:nvPr/>
        </p:nvSpPr>
        <p:spPr>
          <a:xfrm rot="1973400">
            <a:off x="8380800" y="5072040"/>
            <a:ext cx="230760" cy="248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19"/>
          <p:cNvSpPr/>
          <p:nvPr/>
        </p:nvSpPr>
        <p:spPr>
          <a:xfrm rot="1973400">
            <a:off x="10130400" y="4907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20"/>
          <p:cNvSpPr/>
          <p:nvPr/>
        </p:nvSpPr>
        <p:spPr>
          <a:xfrm rot="1973400">
            <a:off x="8469360" y="5355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21"/>
          <p:cNvSpPr/>
          <p:nvPr/>
        </p:nvSpPr>
        <p:spPr>
          <a:xfrm rot="1973400">
            <a:off x="10562400" y="4943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22"/>
          <p:cNvSpPr/>
          <p:nvPr/>
        </p:nvSpPr>
        <p:spPr>
          <a:xfrm rot="1973400">
            <a:off x="10336320" y="4922280"/>
            <a:ext cx="219240" cy="221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23"/>
          <p:cNvSpPr/>
          <p:nvPr/>
        </p:nvSpPr>
        <p:spPr>
          <a:xfrm rot="1973400">
            <a:off x="10638720" y="536256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24"/>
          <p:cNvSpPr/>
          <p:nvPr/>
        </p:nvSpPr>
        <p:spPr>
          <a:xfrm rot="1973400">
            <a:off x="8587800" y="3303000"/>
            <a:ext cx="322920" cy="302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25"/>
          <p:cNvSpPr/>
          <p:nvPr/>
        </p:nvSpPr>
        <p:spPr>
          <a:xfrm rot="1973400">
            <a:off x="10638360" y="536220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26"/>
          <p:cNvSpPr/>
          <p:nvPr/>
        </p:nvSpPr>
        <p:spPr>
          <a:xfrm rot="1973400">
            <a:off x="10670040" y="3467880"/>
            <a:ext cx="259560" cy="2624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27"/>
          <p:cNvSpPr/>
          <p:nvPr/>
        </p:nvSpPr>
        <p:spPr>
          <a:xfrm rot="1973400">
            <a:off x="10874160" y="3295080"/>
            <a:ext cx="219600" cy="205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28"/>
          <p:cNvSpPr/>
          <p:nvPr/>
        </p:nvSpPr>
        <p:spPr>
          <a:xfrm rot="19891800">
            <a:off x="10130400" y="3654360"/>
            <a:ext cx="3150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9"/>
          <p:cNvSpPr/>
          <p:nvPr/>
        </p:nvSpPr>
        <p:spPr>
          <a:xfrm rot="1973400">
            <a:off x="8832240" y="3142080"/>
            <a:ext cx="321120" cy="324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30"/>
          <p:cNvSpPr/>
          <p:nvPr/>
        </p:nvSpPr>
        <p:spPr>
          <a:xfrm rot="18332400">
            <a:off x="8727480" y="3659760"/>
            <a:ext cx="32652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31"/>
          <p:cNvSpPr/>
          <p:nvPr/>
        </p:nvSpPr>
        <p:spPr>
          <a:xfrm rot="1973400">
            <a:off x="8060400" y="357948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32"/>
          <p:cNvSpPr/>
          <p:nvPr/>
        </p:nvSpPr>
        <p:spPr>
          <a:xfrm rot="1973400">
            <a:off x="6517440" y="3310560"/>
            <a:ext cx="214560" cy="201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33"/>
          <p:cNvSpPr/>
          <p:nvPr/>
        </p:nvSpPr>
        <p:spPr>
          <a:xfrm rot="1973400">
            <a:off x="8344800" y="134532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34"/>
          <p:cNvSpPr/>
          <p:nvPr/>
        </p:nvSpPr>
        <p:spPr>
          <a:xfrm rot="1973400">
            <a:off x="8792280" y="1724400"/>
            <a:ext cx="230760" cy="248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35"/>
          <p:cNvSpPr/>
          <p:nvPr/>
        </p:nvSpPr>
        <p:spPr>
          <a:xfrm rot="1018800">
            <a:off x="8565480" y="172584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6"/>
          <p:cNvSpPr/>
          <p:nvPr/>
        </p:nvSpPr>
        <p:spPr>
          <a:xfrm rot="2613000">
            <a:off x="8348760" y="158904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37"/>
          <p:cNvSpPr/>
          <p:nvPr/>
        </p:nvSpPr>
        <p:spPr>
          <a:xfrm rot="2112000">
            <a:off x="10872360" y="1200600"/>
            <a:ext cx="444240" cy="253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38"/>
          <p:cNvSpPr/>
          <p:nvPr/>
        </p:nvSpPr>
        <p:spPr>
          <a:xfrm rot="2613000">
            <a:off x="10469160" y="1948680"/>
            <a:ext cx="30348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39"/>
          <p:cNvSpPr/>
          <p:nvPr/>
        </p:nvSpPr>
        <p:spPr>
          <a:xfrm rot="1973400">
            <a:off x="10975320" y="1874880"/>
            <a:ext cx="207360" cy="209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40"/>
          <p:cNvSpPr/>
          <p:nvPr/>
        </p:nvSpPr>
        <p:spPr>
          <a:xfrm rot="1973400">
            <a:off x="10726560" y="1433880"/>
            <a:ext cx="283680" cy="2660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1"/>
          <p:cNvSpPr/>
          <p:nvPr/>
        </p:nvSpPr>
        <p:spPr>
          <a:xfrm rot="1973400">
            <a:off x="6256800" y="1946880"/>
            <a:ext cx="251280" cy="235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42"/>
          <p:cNvSpPr/>
          <p:nvPr/>
        </p:nvSpPr>
        <p:spPr>
          <a:xfrm rot="2613000">
            <a:off x="6897240" y="142812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43"/>
          <p:cNvSpPr/>
          <p:nvPr/>
        </p:nvSpPr>
        <p:spPr>
          <a:xfrm rot="1973400">
            <a:off x="6555960" y="1263240"/>
            <a:ext cx="207360" cy="209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44"/>
          <p:cNvSpPr/>
          <p:nvPr/>
        </p:nvSpPr>
        <p:spPr>
          <a:xfrm rot="20710200">
            <a:off x="6285240" y="17643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99F79CD-21E1-486D-B689-BAC4DAD1CB58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12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sp>
        <p:nvSpPr>
          <p:cNvPr id="557" name="CustomShape 7"/>
          <p:cNvSpPr/>
          <p:nvPr/>
        </p:nvSpPr>
        <p:spPr>
          <a:xfrm>
            <a:off x="5149472" y="1080056"/>
            <a:ext cx="1632240" cy="4150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b="1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Well-defined Homer-Wright rosettes</a:t>
            </a:r>
            <a:endParaRPr lang="pt-PT" sz="10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481672" y="1858896"/>
            <a:ext cx="3644640" cy="2627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spc="-1" dirty="0" smtClean="0">
                <a:latin typeface="Garamond" panose="02020404030301010803" pitchFamily="18" charset="0"/>
              </a:rPr>
              <a:t>Summarized results for all the simulations.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strike="noStrike" spc="-1" dirty="0" smtClean="0">
                <a:latin typeface="Garamond" panose="02020404030301010803" pitchFamily="18" charset="0"/>
              </a:rPr>
              <a:t>Heatmaps represent the mean number of rosette subtypes observed in each simulation (counting with replicates).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spc="-1" dirty="0"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b="1" spc="-1" dirty="0" smtClean="0">
                <a:latin typeface="Garamond" panose="02020404030301010803" pitchFamily="18" charset="0"/>
              </a:rPr>
              <a:t>Top row: </a:t>
            </a:r>
            <a:r>
              <a:rPr lang="pt-PT" sz="1400" spc="-1" dirty="0" smtClean="0">
                <a:latin typeface="Garamond" panose="02020404030301010803" pitchFamily="18" charset="0"/>
              </a:rPr>
              <a:t>Low neurite-neurite repulsion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b="1" spc="-1" dirty="0" smtClean="0">
                <a:latin typeface="Garamond" panose="02020404030301010803" pitchFamily="18" charset="0"/>
              </a:rPr>
              <a:t>Middle </a:t>
            </a:r>
            <a:r>
              <a:rPr lang="pt-PT" sz="1400" b="1" spc="-1" dirty="0">
                <a:latin typeface="Garamond" panose="02020404030301010803" pitchFamily="18" charset="0"/>
              </a:rPr>
              <a:t>row: </a:t>
            </a:r>
            <a:r>
              <a:rPr lang="pt-PT" sz="1400" spc="-1" dirty="0" smtClean="0">
                <a:latin typeface="Garamond" panose="02020404030301010803" pitchFamily="18" charset="0"/>
              </a:rPr>
              <a:t>Balanced </a:t>
            </a:r>
            <a:r>
              <a:rPr lang="pt-PT" sz="1400" spc="-1" dirty="0">
                <a:latin typeface="Garamond" panose="02020404030301010803" pitchFamily="18" charset="0"/>
              </a:rPr>
              <a:t>neurite-neurite repulsion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r>
              <a:rPr lang="pt-PT" sz="1400" b="1" spc="-1" dirty="0" smtClean="0">
                <a:latin typeface="Garamond" panose="02020404030301010803" pitchFamily="18" charset="0"/>
              </a:rPr>
              <a:t>Bottom </a:t>
            </a:r>
            <a:r>
              <a:rPr lang="pt-PT" sz="1400" b="1" spc="-1" dirty="0">
                <a:latin typeface="Garamond" panose="02020404030301010803" pitchFamily="18" charset="0"/>
              </a:rPr>
              <a:t>row: </a:t>
            </a:r>
            <a:r>
              <a:rPr lang="pt-PT" sz="1400" spc="-1" dirty="0" smtClean="0">
                <a:latin typeface="Garamond" panose="02020404030301010803" pitchFamily="18" charset="0"/>
              </a:rPr>
              <a:t>High </a:t>
            </a:r>
            <a:r>
              <a:rPr lang="pt-PT" sz="1400" spc="-1" dirty="0">
                <a:latin typeface="Garamond" panose="02020404030301010803" pitchFamily="18" charset="0"/>
              </a:rPr>
              <a:t>neurite-neurite repulsion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t="14001" b="14527"/>
          <a:stretch/>
        </p:blipFill>
        <p:spPr>
          <a:xfrm>
            <a:off x="5176229" y="3065456"/>
            <a:ext cx="6792352" cy="12366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12930" r="12756"/>
          <a:stretch/>
        </p:blipFill>
        <p:spPr>
          <a:xfrm>
            <a:off x="5156088" y="4404626"/>
            <a:ext cx="5840881" cy="15065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13179" r="12305" b="14929"/>
          <a:stretch/>
        </p:blipFill>
        <p:spPr>
          <a:xfrm>
            <a:off x="5119834" y="1712711"/>
            <a:ext cx="5921446" cy="1250230"/>
          </a:xfrm>
          <a:prstGeom prst="rect">
            <a:avLst/>
          </a:prstGeom>
        </p:spPr>
      </p:pic>
      <p:sp>
        <p:nvSpPr>
          <p:cNvPr id="58" name="CustomShape 7"/>
          <p:cNvSpPr/>
          <p:nvPr/>
        </p:nvSpPr>
        <p:spPr>
          <a:xfrm>
            <a:off x="6568359" y="1072840"/>
            <a:ext cx="1632240" cy="42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b="1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Poorly-defined Homer-Wright rosettes</a:t>
            </a:r>
            <a:endParaRPr lang="pt-PT" sz="10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9" name="CustomShape 7"/>
          <p:cNvSpPr/>
          <p:nvPr/>
        </p:nvSpPr>
        <p:spPr>
          <a:xfrm>
            <a:off x="8011755" y="1072840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b="1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True ependymal rosettes</a:t>
            </a:r>
            <a:endParaRPr lang="pt-PT" sz="10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0" name="CustomShape 7"/>
          <p:cNvSpPr/>
          <p:nvPr/>
        </p:nvSpPr>
        <p:spPr>
          <a:xfrm>
            <a:off x="9520221" y="1072840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b="1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Neurocytic rosettes</a:t>
            </a:r>
            <a:endParaRPr lang="pt-PT" sz="10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1" name="CustomShape 7"/>
          <p:cNvSpPr/>
          <p:nvPr/>
        </p:nvSpPr>
        <p:spPr>
          <a:xfrm>
            <a:off x="5206158" y="6021615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Cell-neurite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6615354" y="6017650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Cell-neurite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4" name="CustomShape 7"/>
          <p:cNvSpPr/>
          <p:nvPr/>
        </p:nvSpPr>
        <p:spPr>
          <a:xfrm>
            <a:off x="8076528" y="6017650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Cell-neurite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9485724" y="6017650"/>
            <a:ext cx="1632240" cy="250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Cell-neurite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6" name="CustomShape 7"/>
          <p:cNvSpPr/>
          <p:nvPr/>
        </p:nvSpPr>
        <p:spPr>
          <a:xfrm rot="16200000">
            <a:off x="4049382" y="2258394"/>
            <a:ext cx="1632240" cy="25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Cell-cell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9" name="CustomShape 7"/>
          <p:cNvSpPr/>
          <p:nvPr/>
        </p:nvSpPr>
        <p:spPr>
          <a:xfrm rot="16200000">
            <a:off x="4049382" y="3556013"/>
            <a:ext cx="1632240" cy="25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Cell-cell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  <p:sp>
        <p:nvSpPr>
          <p:cNvPr id="70" name="CustomShape 7"/>
          <p:cNvSpPr/>
          <p:nvPr/>
        </p:nvSpPr>
        <p:spPr>
          <a:xfrm rot="16200000">
            <a:off x="4049382" y="4966292"/>
            <a:ext cx="1632240" cy="25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Cell-cell interactions</a:t>
            </a:r>
            <a:endParaRPr lang="pt-PT" sz="1000" strike="noStrike" spc="-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B5C75B6-C1C5-4A2C-8FB7-8EB1D72D0FE1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3117824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49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297464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53" name="CustomShape 9"/>
          <p:cNvSpPr/>
          <p:nvPr/>
        </p:nvSpPr>
        <p:spPr>
          <a:xfrm rot="20394000">
            <a:off x="3711864" y="1610113"/>
            <a:ext cx="372545" cy="369428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0"/>
          <p:cNvSpPr/>
          <p:nvPr/>
        </p:nvSpPr>
        <p:spPr>
          <a:xfrm rot="20394000">
            <a:off x="3777920" y="1965333"/>
            <a:ext cx="372545" cy="369428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1"/>
          <p:cNvSpPr/>
          <p:nvPr/>
        </p:nvSpPr>
        <p:spPr>
          <a:xfrm rot="20394000">
            <a:off x="4763067" y="2728997"/>
            <a:ext cx="395313" cy="392005"/>
          </a:xfrm>
          <a:prstGeom prst="ellipse">
            <a:avLst/>
          </a:prstGeom>
          <a:noFill/>
          <a:ln w="190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195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27" name="CustomShape 5"/>
          <p:cNvSpPr/>
          <p:nvPr/>
        </p:nvSpPr>
        <p:spPr>
          <a:xfrm>
            <a:off x="3293645" y="3479861"/>
            <a:ext cx="2481736" cy="2565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Poorly-defined Homer-Wright 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yellow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</a:t>
            </a:r>
            <a:r>
              <a:rPr lang="pt-PT" sz="1400" spc="-1" dirty="0" smtClean="0">
                <a:latin typeface="Garamond" panose="02020404030301010803" pitchFamily="18" charset="0"/>
              </a:rPr>
              <a:t>At least one neurite </a:t>
            </a:r>
            <a:r>
              <a:rPr lang="pt-PT" sz="1400" spc="-1" dirty="0">
                <a:latin typeface="Garamond" panose="02020404030301010803" pitchFamily="18" charset="0"/>
              </a:rPr>
              <a:t>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  <a:endParaRPr lang="pt-PT" sz="10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Compromised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>
                <a:latin typeface="Garamond" panose="02020404030301010803" pitchFamily="18" charset="0"/>
              </a:rPr>
              <a:t>and/or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Contour cells </a:t>
            </a:r>
            <a:r>
              <a:rPr lang="pt-PT" sz="1400" spc="-1" dirty="0" smtClean="0">
                <a:latin typeface="Garamond" panose="02020404030301010803" pitchFamily="18" charset="0"/>
              </a:rPr>
              <a:t>not attached</a:t>
            </a:r>
            <a:endParaRPr lang="pt-PT" sz="1400" spc="-1" dirty="0">
              <a:latin typeface="Garamond" panose="02020404030301010803" pitchFamily="18" charset="0"/>
            </a:endParaRPr>
          </a:p>
        </p:txBody>
      </p:sp>
      <p:sp>
        <p:nvSpPr>
          <p:cNvPr id="28" name="CustomShape 12"/>
          <p:cNvSpPr/>
          <p:nvPr/>
        </p:nvSpPr>
        <p:spPr>
          <a:xfrm rot="20394000">
            <a:off x="1756512" y="1598721"/>
            <a:ext cx="442068" cy="47191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5"/>
          <p:cNvSpPr/>
          <p:nvPr/>
        </p:nvSpPr>
        <p:spPr>
          <a:xfrm>
            <a:off x="448017" y="3478572"/>
            <a:ext cx="2481736" cy="28029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pc="-1" dirty="0" smtClean="0">
                <a:latin typeface="Garamond" panose="02020404030301010803" pitchFamily="18" charset="0"/>
              </a:rPr>
              <a:t>Well</a:t>
            </a:r>
            <a:r>
              <a:rPr lang="pt-PT" sz="1400" b="1" strike="noStrike" spc="-1" dirty="0" smtClean="0">
                <a:latin typeface="Garamond" panose="02020404030301010803" pitchFamily="18" charset="0"/>
              </a:rPr>
              <a:t>-defined Homer-Wright 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green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At least one neurite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  <a:endParaRPr lang="pt-PT" sz="10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>
                <a:latin typeface="Garamond" panose="02020404030301010803" pitchFamily="18" charset="0"/>
              </a:rPr>
              <a:t>and/or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>
                <a:latin typeface="Garamond" panose="02020404030301010803" pitchFamily="18" charset="0"/>
              </a:rPr>
              <a:t>- Contour cells attached to each other</a:t>
            </a:r>
          </a:p>
        </p:txBody>
      </p:sp>
      <p:sp>
        <p:nvSpPr>
          <p:cNvPr id="31" name="CustomShape 12"/>
          <p:cNvSpPr/>
          <p:nvPr/>
        </p:nvSpPr>
        <p:spPr>
          <a:xfrm rot="20394000">
            <a:off x="1500076" y="2133393"/>
            <a:ext cx="442068" cy="471915"/>
          </a:xfrm>
          <a:prstGeom prst="ellipse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" name="Imagen 4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55840" y="637690"/>
            <a:ext cx="2496110" cy="2496110"/>
          </a:xfrm>
          <a:prstGeom prst="rect">
            <a:avLst/>
          </a:prstGeom>
          <a:ln>
            <a:noFill/>
          </a:ln>
        </p:spPr>
      </p:pic>
      <p:sp>
        <p:nvSpPr>
          <p:cNvPr id="34" name="CustomShape 5"/>
          <p:cNvSpPr/>
          <p:nvPr/>
        </p:nvSpPr>
        <p:spPr>
          <a:xfrm>
            <a:off x="6139273" y="3472622"/>
            <a:ext cx="2481736" cy="28798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True ependymal rosettes</a:t>
            </a:r>
            <a:endParaRPr lang="pt-PT" sz="900" b="1" strike="noStrike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gray circles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9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No neurites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Circular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and/or</a:t>
            </a:r>
            <a:endParaRPr lang="pt-PT" sz="10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Contour cells attached to each other</a:t>
            </a:r>
            <a:endParaRPr lang="pt-PT" sz="14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7" name="CustomShape 9"/>
          <p:cNvSpPr/>
          <p:nvPr/>
        </p:nvSpPr>
        <p:spPr>
          <a:xfrm rot="20394000">
            <a:off x="6851782" y="2313241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 rot="20394000">
            <a:off x="7008211" y="1525342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9"/>
          <p:cNvSpPr/>
          <p:nvPr/>
        </p:nvSpPr>
        <p:spPr>
          <a:xfrm rot="20394000">
            <a:off x="7004182" y="2465641"/>
            <a:ext cx="433838" cy="457656"/>
          </a:xfrm>
          <a:prstGeom prst="ellipse">
            <a:avLst/>
          </a:prstGeom>
          <a:noFill/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8984901" y="3466876"/>
            <a:ext cx="2481736" cy="28798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b="1" strike="noStrike" spc="-1" dirty="0" smtClean="0">
                <a:latin typeface="Garamond" panose="02020404030301010803" pitchFamily="18" charset="0"/>
              </a:rPr>
              <a:t>Neurocyticrosettes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Marked as blue ellipses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1400" spc="-1" dirty="0" smtClean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endParaRPr lang="pt-PT" sz="900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At least one neurite inside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Large and elongated structure</a:t>
            </a: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000" spc="-1" dirty="0" smtClean="0">
                <a:latin typeface="Garamond" panose="02020404030301010803" pitchFamily="18" charset="0"/>
              </a:rPr>
              <a:t>and/or</a:t>
            </a:r>
            <a:endParaRPr lang="pt-PT" sz="10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400" spc="-1" dirty="0" smtClean="0">
                <a:latin typeface="Garamond" panose="02020404030301010803" pitchFamily="18" charset="0"/>
              </a:rPr>
              <a:t>- Contour cells attached to each other</a:t>
            </a:r>
            <a:endParaRPr lang="pt-PT" sz="1400" b="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41" name="Imagen 1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9014216" y="642917"/>
            <a:ext cx="2539301" cy="2539301"/>
          </a:xfrm>
          <a:prstGeom prst="rect">
            <a:avLst/>
          </a:prstGeom>
          <a:ln>
            <a:noFill/>
          </a:ln>
        </p:spPr>
      </p:pic>
      <p:sp>
        <p:nvSpPr>
          <p:cNvPr id="42" name="CustomShape 9"/>
          <p:cNvSpPr/>
          <p:nvPr/>
        </p:nvSpPr>
        <p:spPr>
          <a:xfrm rot="889676">
            <a:off x="9894570" y="2033547"/>
            <a:ext cx="433838" cy="567965"/>
          </a:xfrm>
          <a:prstGeom prst="ellipse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A9FE408-C2EE-474C-B370-EB919DF521E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sp>
        <p:nvSpPr>
          <p:cNvPr id="71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72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  <p:pic>
        <p:nvPicPr>
          <p:cNvPr id="73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74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75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76" name="CustomShape 6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77" name="CustomShape 7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78" name="CustomShape 8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79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27576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80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81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82" name="CustomShape 9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83" name="CustomShape 10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84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220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85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86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87" name="CustomShape 11"/>
          <p:cNvSpPr/>
          <p:nvPr/>
        </p:nvSpPr>
        <p:spPr>
          <a:xfrm>
            <a:off x="4257720" y="50842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88" name="CustomShape 12"/>
          <p:cNvSpPr/>
          <p:nvPr/>
        </p:nvSpPr>
        <p:spPr>
          <a:xfrm rot="1973400">
            <a:off x="6647760" y="3214800"/>
            <a:ext cx="281160" cy="197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3"/>
          <p:cNvSpPr/>
          <p:nvPr/>
        </p:nvSpPr>
        <p:spPr>
          <a:xfrm rot="1973400">
            <a:off x="6271200" y="341280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4"/>
          <p:cNvSpPr/>
          <p:nvPr/>
        </p:nvSpPr>
        <p:spPr>
          <a:xfrm rot="1973400">
            <a:off x="6321240" y="364752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5"/>
          <p:cNvSpPr/>
          <p:nvPr/>
        </p:nvSpPr>
        <p:spPr>
          <a:xfrm rot="1973400">
            <a:off x="6863400" y="3426840"/>
            <a:ext cx="266400" cy="269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6"/>
          <p:cNvSpPr/>
          <p:nvPr/>
        </p:nvSpPr>
        <p:spPr>
          <a:xfrm rot="1973400">
            <a:off x="6681240" y="3799080"/>
            <a:ext cx="249840" cy="253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7"/>
          <p:cNvSpPr/>
          <p:nvPr/>
        </p:nvSpPr>
        <p:spPr>
          <a:xfrm rot="1973400">
            <a:off x="6546600" y="3544560"/>
            <a:ext cx="209880" cy="218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8"/>
          <p:cNvSpPr/>
          <p:nvPr/>
        </p:nvSpPr>
        <p:spPr>
          <a:xfrm rot="1973400">
            <a:off x="6672240" y="3544200"/>
            <a:ext cx="165240" cy="172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 rot="1973400">
            <a:off x="6984360" y="41673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20"/>
          <p:cNvSpPr/>
          <p:nvPr/>
        </p:nvSpPr>
        <p:spPr>
          <a:xfrm rot="1973400">
            <a:off x="6529680" y="49035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1"/>
          <p:cNvSpPr/>
          <p:nvPr/>
        </p:nvSpPr>
        <p:spPr>
          <a:xfrm rot="1973400">
            <a:off x="6169320" y="5421600"/>
            <a:ext cx="282960" cy="286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2"/>
          <p:cNvSpPr/>
          <p:nvPr/>
        </p:nvSpPr>
        <p:spPr>
          <a:xfrm rot="1973400">
            <a:off x="8257680" y="397548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3"/>
          <p:cNvSpPr/>
          <p:nvPr/>
        </p:nvSpPr>
        <p:spPr>
          <a:xfrm rot="20511600">
            <a:off x="8150760" y="3496320"/>
            <a:ext cx="281160" cy="197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4"/>
          <p:cNvSpPr/>
          <p:nvPr/>
        </p:nvSpPr>
        <p:spPr>
          <a:xfrm rot="16639800">
            <a:off x="8448480" y="3795840"/>
            <a:ext cx="281160" cy="1612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5"/>
          <p:cNvSpPr/>
          <p:nvPr/>
        </p:nvSpPr>
        <p:spPr>
          <a:xfrm rot="1973400">
            <a:off x="8569080" y="298944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6"/>
          <p:cNvSpPr/>
          <p:nvPr/>
        </p:nvSpPr>
        <p:spPr>
          <a:xfrm rot="5753400">
            <a:off x="6516720" y="1921320"/>
            <a:ext cx="383400" cy="269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7"/>
          <p:cNvSpPr/>
          <p:nvPr/>
        </p:nvSpPr>
        <p:spPr>
          <a:xfrm rot="1973400">
            <a:off x="6871320" y="134424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8"/>
          <p:cNvSpPr/>
          <p:nvPr/>
        </p:nvSpPr>
        <p:spPr>
          <a:xfrm rot="1973400">
            <a:off x="6597000" y="169020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9"/>
          <p:cNvSpPr/>
          <p:nvPr/>
        </p:nvSpPr>
        <p:spPr>
          <a:xfrm rot="2518800">
            <a:off x="6287400" y="1676520"/>
            <a:ext cx="3589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0"/>
          <p:cNvSpPr/>
          <p:nvPr/>
        </p:nvSpPr>
        <p:spPr>
          <a:xfrm rot="1973400">
            <a:off x="6345000" y="194508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1"/>
          <p:cNvSpPr/>
          <p:nvPr/>
        </p:nvSpPr>
        <p:spPr>
          <a:xfrm rot="5400000">
            <a:off x="10368360" y="1573560"/>
            <a:ext cx="383760" cy="2347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32"/>
          <p:cNvSpPr/>
          <p:nvPr/>
        </p:nvSpPr>
        <p:spPr>
          <a:xfrm rot="7473000">
            <a:off x="10504080" y="1378800"/>
            <a:ext cx="312480" cy="2116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3"/>
          <p:cNvSpPr/>
          <p:nvPr/>
        </p:nvSpPr>
        <p:spPr>
          <a:xfrm rot="2351400">
            <a:off x="10658880" y="1307160"/>
            <a:ext cx="312840" cy="2134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4"/>
          <p:cNvSpPr/>
          <p:nvPr/>
        </p:nvSpPr>
        <p:spPr>
          <a:xfrm rot="4725000">
            <a:off x="10264320" y="1717200"/>
            <a:ext cx="389520" cy="1472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5"/>
          <p:cNvSpPr/>
          <p:nvPr/>
        </p:nvSpPr>
        <p:spPr>
          <a:xfrm rot="1973400">
            <a:off x="8885520" y="1402560"/>
            <a:ext cx="257040" cy="261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6"/>
          <p:cNvSpPr/>
          <p:nvPr/>
        </p:nvSpPr>
        <p:spPr>
          <a:xfrm rot="1973400">
            <a:off x="8542080" y="153216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7"/>
          <p:cNvSpPr/>
          <p:nvPr/>
        </p:nvSpPr>
        <p:spPr>
          <a:xfrm rot="1973400">
            <a:off x="10753200" y="1476000"/>
            <a:ext cx="277200" cy="278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8"/>
          <p:cNvSpPr/>
          <p:nvPr/>
        </p:nvSpPr>
        <p:spPr>
          <a:xfrm rot="21038400">
            <a:off x="10880280" y="1361520"/>
            <a:ext cx="345960" cy="2343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9"/>
          <p:cNvSpPr/>
          <p:nvPr/>
        </p:nvSpPr>
        <p:spPr>
          <a:xfrm rot="1973400">
            <a:off x="10398240" y="3591360"/>
            <a:ext cx="280440" cy="2840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0"/>
          <p:cNvSpPr/>
          <p:nvPr/>
        </p:nvSpPr>
        <p:spPr>
          <a:xfrm rot="1973400">
            <a:off x="6447600" y="388908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41"/>
          <p:cNvSpPr/>
          <p:nvPr/>
        </p:nvSpPr>
        <p:spPr>
          <a:xfrm rot="1973400">
            <a:off x="7057800" y="367128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42"/>
          <p:cNvSpPr/>
          <p:nvPr/>
        </p:nvSpPr>
        <p:spPr>
          <a:xfrm rot="1973400">
            <a:off x="6578640" y="33804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43"/>
          <p:cNvSpPr/>
          <p:nvPr/>
        </p:nvSpPr>
        <p:spPr>
          <a:xfrm rot="1973400">
            <a:off x="6732000" y="307044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4"/>
          <p:cNvSpPr/>
          <p:nvPr/>
        </p:nvSpPr>
        <p:spPr>
          <a:xfrm rot="1973400">
            <a:off x="6157080" y="366048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5"/>
          <p:cNvSpPr/>
          <p:nvPr/>
        </p:nvSpPr>
        <p:spPr>
          <a:xfrm rot="1973400">
            <a:off x="8457120" y="553500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6"/>
          <p:cNvSpPr/>
          <p:nvPr/>
        </p:nvSpPr>
        <p:spPr>
          <a:xfrm rot="1973400">
            <a:off x="9002160" y="5873400"/>
            <a:ext cx="249840" cy="253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7"/>
          <p:cNvSpPr/>
          <p:nvPr/>
        </p:nvSpPr>
        <p:spPr>
          <a:xfrm rot="1973400">
            <a:off x="10181520" y="5757120"/>
            <a:ext cx="293040" cy="2966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8"/>
          <p:cNvSpPr/>
          <p:nvPr/>
        </p:nvSpPr>
        <p:spPr>
          <a:xfrm rot="1973400">
            <a:off x="10289160" y="5516640"/>
            <a:ext cx="234360" cy="2372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9"/>
          <p:cNvSpPr/>
          <p:nvPr/>
        </p:nvSpPr>
        <p:spPr>
          <a:xfrm rot="1973400">
            <a:off x="6821640" y="4894560"/>
            <a:ext cx="273600" cy="3121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50"/>
          <p:cNvSpPr/>
          <p:nvPr/>
        </p:nvSpPr>
        <p:spPr>
          <a:xfrm rot="1973400">
            <a:off x="7046640" y="5392440"/>
            <a:ext cx="270360" cy="273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1"/>
          <p:cNvSpPr/>
          <p:nvPr/>
        </p:nvSpPr>
        <p:spPr>
          <a:xfrm rot="1973400">
            <a:off x="6976440" y="5250960"/>
            <a:ext cx="270360" cy="273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2"/>
          <p:cNvSpPr/>
          <p:nvPr/>
        </p:nvSpPr>
        <p:spPr>
          <a:xfrm rot="16534800">
            <a:off x="8131680" y="5251320"/>
            <a:ext cx="298080" cy="340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3"/>
          <p:cNvSpPr/>
          <p:nvPr/>
        </p:nvSpPr>
        <p:spPr>
          <a:xfrm rot="1973400">
            <a:off x="10732320" y="370620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4"/>
          <p:cNvSpPr/>
          <p:nvPr/>
        </p:nvSpPr>
        <p:spPr>
          <a:xfrm rot="1973400">
            <a:off x="10253520" y="3859920"/>
            <a:ext cx="294120" cy="2973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F088F5A-5E11-48DB-8A45-F34057D8DF5A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134" name="Imagen 1"/>
          <p:cNvPicPr/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35" name="Imagen 2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136" name="Imagen 3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140" name="Imagen 5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141" name="Imagen 6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42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144" name="Imagen 7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45" name="Imagen 8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146" name="Imagen 9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147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50" name="CustomShape 12"/>
          <p:cNvSpPr/>
          <p:nvPr/>
        </p:nvSpPr>
        <p:spPr>
          <a:xfrm rot="1973400">
            <a:off x="6751440" y="171180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3"/>
          <p:cNvSpPr/>
          <p:nvPr/>
        </p:nvSpPr>
        <p:spPr>
          <a:xfrm rot="1973400">
            <a:off x="6471000" y="195084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4"/>
          <p:cNvSpPr/>
          <p:nvPr/>
        </p:nvSpPr>
        <p:spPr>
          <a:xfrm>
            <a:off x="6807240" y="1346040"/>
            <a:ext cx="31680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>
            <a:off x="6551640" y="1533600"/>
            <a:ext cx="2743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6"/>
          <p:cNvSpPr/>
          <p:nvPr/>
        </p:nvSpPr>
        <p:spPr>
          <a:xfrm rot="5810400">
            <a:off x="6490080" y="1812600"/>
            <a:ext cx="27432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r>
              <a:rPr lang="es-ES" dirty="0" smtClean="0"/>
              <a:t>&lt;</a:t>
            </a:r>
            <a:endParaRPr lang="es-ES" dirty="0"/>
          </a:p>
        </p:txBody>
      </p:sp>
      <p:sp>
        <p:nvSpPr>
          <p:cNvPr id="155" name="CustomShape 17"/>
          <p:cNvSpPr/>
          <p:nvPr/>
        </p:nvSpPr>
        <p:spPr>
          <a:xfrm rot="1973400">
            <a:off x="7160760" y="145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8"/>
          <p:cNvSpPr/>
          <p:nvPr/>
        </p:nvSpPr>
        <p:spPr>
          <a:xfrm rot="17598000">
            <a:off x="8706600" y="1812960"/>
            <a:ext cx="275040" cy="1872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9"/>
          <p:cNvSpPr/>
          <p:nvPr/>
        </p:nvSpPr>
        <p:spPr>
          <a:xfrm rot="1973400">
            <a:off x="10242720" y="343908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0"/>
          <p:cNvSpPr/>
          <p:nvPr/>
        </p:nvSpPr>
        <p:spPr>
          <a:xfrm rot="1973400">
            <a:off x="10734840" y="326628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21"/>
          <p:cNvSpPr/>
          <p:nvPr/>
        </p:nvSpPr>
        <p:spPr>
          <a:xfrm rot="1973400">
            <a:off x="10433880" y="3743640"/>
            <a:ext cx="279360" cy="2829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2"/>
          <p:cNvSpPr/>
          <p:nvPr/>
        </p:nvSpPr>
        <p:spPr>
          <a:xfrm rot="1973400">
            <a:off x="6901560" y="3891960"/>
            <a:ext cx="285480" cy="2890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Imagen 4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62" name="CustomShape 23"/>
          <p:cNvSpPr/>
          <p:nvPr/>
        </p:nvSpPr>
        <p:spPr>
          <a:xfrm>
            <a:off x="6807600" y="1346040"/>
            <a:ext cx="316800" cy="184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4"/>
          <p:cNvSpPr/>
          <p:nvPr/>
        </p:nvSpPr>
        <p:spPr>
          <a:xfrm rot="5757000">
            <a:off x="6348600" y="3341880"/>
            <a:ext cx="372960" cy="2170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5"/>
          <p:cNvSpPr/>
          <p:nvPr/>
        </p:nvSpPr>
        <p:spPr>
          <a:xfrm rot="1973400">
            <a:off x="6899040" y="3873600"/>
            <a:ext cx="304200" cy="307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6"/>
          <p:cNvSpPr/>
          <p:nvPr/>
        </p:nvSpPr>
        <p:spPr>
          <a:xfrm rot="1973400">
            <a:off x="8418600" y="1432800"/>
            <a:ext cx="263520" cy="266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7"/>
          <p:cNvSpPr/>
          <p:nvPr/>
        </p:nvSpPr>
        <p:spPr>
          <a:xfrm rot="16656600">
            <a:off x="8434080" y="1725480"/>
            <a:ext cx="275040" cy="1872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8"/>
          <p:cNvSpPr/>
          <p:nvPr/>
        </p:nvSpPr>
        <p:spPr>
          <a:xfrm rot="1973400">
            <a:off x="8388360" y="1798920"/>
            <a:ext cx="210600" cy="212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9"/>
          <p:cNvSpPr/>
          <p:nvPr/>
        </p:nvSpPr>
        <p:spPr>
          <a:xfrm rot="1973400">
            <a:off x="8804520" y="1350000"/>
            <a:ext cx="246960" cy="2808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0"/>
          <p:cNvSpPr/>
          <p:nvPr/>
        </p:nvSpPr>
        <p:spPr>
          <a:xfrm rot="4096200">
            <a:off x="10290240" y="1699560"/>
            <a:ext cx="276480" cy="314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31"/>
          <p:cNvSpPr/>
          <p:nvPr/>
        </p:nvSpPr>
        <p:spPr>
          <a:xfrm rot="1973400">
            <a:off x="10863360" y="150192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2"/>
          <p:cNvSpPr/>
          <p:nvPr/>
        </p:nvSpPr>
        <p:spPr>
          <a:xfrm rot="4096200">
            <a:off x="10686240" y="1954440"/>
            <a:ext cx="225000" cy="2556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33"/>
          <p:cNvSpPr/>
          <p:nvPr/>
        </p:nvSpPr>
        <p:spPr>
          <a:xfrm rot="1973400">
            <a:off x="11007360" y="1919160"/>
            <a:ext cx="248040" cy="2509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4"/>
          <p:cNvSpPr/>
          <p:nvPr/>
        </p:nvSpPr>
        <p:spPr>
          <a:xfrm rot="1973400">
            <a:off x="10634760" y="1557000"/>
            <a:ext cx="262080" cy="264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35"/>
          <p:cNvSpPr/>
          <p:nvPr/>
        </p:nvSpPr>
        <p:spPr>
          <a:xfrm rot="4096200">
            <a:off x="10487880" y="1880280"/>
            <a:ext cx="225000" cy="2556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6"/>
          <p:cNvSpPr/>
          <p:nvPr/>
        </p:nvSpPr>
        <p:spPr>
          <a:xfrm rot="1883400">
            <a:off x="8568000" y="3779280"/>
            <a:ext cx="376200" cy="244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7"/>
          <p:cNvSpPr/>
          <p:nvPr/>
        </p:nvSpPr>
        <p:spPr>
          <a:xfrm rot="1973400">
            <a:off x="8766000" y="3242160"/>
            <a:ext cx="279360" cy="2826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8"/>
          <p:cNvSpPr/>
          <p:nvPr/>
        </p:nvSpPr>
        <p:spPr>
          <a:xfrm rot="1973400">
            <a:off x="8443800" y="3674160"/>
            <a:ext cx="247320" cy="2502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9"/>
          <p:cNvSpPr/>
          <p:nvPr/>
        </p:nvSpPr>
        <p:spPr>
          <a:xfrm rot="1973400">
            <a:off x="11000520" y="3354480"/>
            <a:ext cx="223560" cy="226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0"/>
          <p:cNvSpPr/>
          <p:nvPr/>
        </p:nvSpPr>
        <p:spPr>
          <a:xfrm rot="4096200">
            <a:off x="10443960" y="3048840"/>
            <a:ext cx="234000" cy="2660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41"/>
          <p:cNvSpPr/>
          <p:nvPr/>
        </p:nvSpPr>
        <p:spPr>
          <a:xfrm rot="16885200">
            <a:off x="10595520" y="3053880"/>
            <a:ext cx="374400" cy="2307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42"/>
          <p:cNvSpPr/>
          <p:nvPr/>
        </p:nvSpPr>
        <p:spPr>
          <a:xfrm rot="1973400">
            <a:off x="10624680" y="5384520"/>
            <a:ext cx="286560" cy="288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3"/>
          <p:cNvSpPr/>
          <p:nvPr/>
        </p:nvSpPr>
        <p:spPr>
          <a:xfrm rot="1973400">
            <a:off x="10710000" y="5742360"/>
            <a:ext cx="286560" cy="288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44"/>
          <p:cNvSpPr/>
          <p:nvPr/>
        </p:nvSpPr>
        <p:spPr>
          <a:xfrm rot="1973400">
            <a:off x="10499760" y="5028840"/>
            <a:ext cx="309240" cy="3117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45"/>
          <p:cNvSpPr/>
          <p:nvPr/>
        </p:nvSpPr>
        <p:spPr>
          <a:xfrm rot="1973400">
            <a:off x="6831360" y="531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6"/>
          <p:cNvSpPr/>
          <p:nvPr/>
        </p:nvSpPr>
        <p:spPr>
          <a:xfrm rot="1973400">
            <a:off x="7031880" y="5447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47"/>
          <p:cNvSpPr/>
          <p:nvPr/>
        </p:nvSpPr>
        <p:spPr>
          <a:xfrm rot="1973400">
            <a:off x="6605640" y="5020920"/>
            <a:ext cx="277560" cy="279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48"/>
          <p:cNvSpPr/>
          <p:nvPr/>
        </p:nvSpPr>
        <p:spPr>
          <a:xfrm rot="1973400">
            <a:off x="6470640" y="5527080"/>
            <a:ext cx="270720" cy="2725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9"/>
          <p:cNvSpPr/>
          <p:nvPr/>
        </p:nvSpPr>
        <p:spPr>
          <a:xfrm rot="1973400">
            <a:off x="8543880" y="517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0"/>
          <p:cNvSpPr/>
          <p:nvPr/>
        </p:nvSpPr>
        <p:spPr>
          <a:xfrm rot="1973400">
            <a:off x="8953920" y="5570640"/>
            <a:ext cx="251640" cy="2548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51"/>
          <p:cNvSpPr/>
          <p:nvPr/>
        </p:nvSpPr>
        <p:spPr>
          <a:xfrm rot="1973400">
            <a:off x="8852040" y="4997520"/>
            <a:ext cx="245880" cy="2473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52"/>
          <p:cNvSpPr/>
          <p:nvPr/>
        </p:nvSpPr>
        <p:spPr>
          <a:xfrm rot="1973400">
            <a:off x="8615160" y="4942800"/>
            <a:ext cx="245880" cy="2473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25.0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0F82BA4-F54C-49A4-A383-87986D38666B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195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196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197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01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02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03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400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04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06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07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208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209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212" name="CustomShape 12"/>
          <p:cNvSpPr/>
          <p:nvPr/>
        </p:nvSpPr>
        <p:spPr>
          <a:xfrm rot="1633200">
            <a:off x="6685200" y="150804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3"/>
          <p:cNvSpPr/>
          <p:nvPr/>
        </p:nvSpPr>
        <p:spPr>
          <a:xfrm rot="4521600">
            <a:off x="7131960" y="167616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4"/>
          <p:cNvSpPr/>
          <p:nvPr/>
        </p:nvSpPr>
        <p:spPr>
          <a:xfrm rot="1973400">
            <a:off x="7026480" y="132012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5"/>
          <p:cNvSpPr/>
          <p:nvPr/>
        </p:nvSpPr>
        <p:spPr>
          <a:xfrm rot="1973400">
            <a:off x="7166880" y="191016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6"/>
          <p:cNvSpPr/>
          <p:nvPr/>
        </p:nvSpPr>
        <p:spPr>
          <a:xfrm rot="1973400">
            <a:off x="7166520" y="190980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7"/>
          <p:cNvSpPr/>
          <p:nvPr/>
        </p:nvSpPr>
        <p:spPr>
          <a:xfrm rot="1973400">
            <a:off x="6522840" y="2130120"/>
            <a:ext cx="222120" cy="225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8"/>
          <p:cNvSpPr/>
          <p:nvPr/>
        </p:nvSpPr>
        <p:spPr>
          <a:xfrm rot="1633200">
            <a:off x="6311160" y="1531440"/>
            <a:ext cx="347400" cy="291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9"/>
          <p:cNvSpPr/>
          <p:nvPr/>
        </p:nvSpPr>
        <p:spPr>
          <a:xfrm rot="1973400">
            <a:off x="6730200" y="1933200"/>
            <a:ext cx="246960" cy="249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0"/>
          <p:cNvSpPr/>
          <p:nvPr/>
        </p:nvSpPr>
        <p:spPr>
          <a:xfrm rot="4521600">
            <a:off x="8544600" y="1355400"/>
            <a:ext cx="281160" cy="2048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1"/>
          <p:cNvSpPr/>
          <p:nvPr/>
        </p:nvSpPr>
        <p:spPr>
          <a:xfrm rot="1973400">
            <a:off x="8489520" y="1677600"/>
            <a:ext cx="285840" cy="247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2"/>
          <p:cNvSpPr/>
          <p:nvPr/>
        </p:nvSpPr>
        <p:spPr>
          <a:xfrm rot="1973400">
            <a:off x="8665920" y="1608120"/>
            <a:ext cx="219240" cy="2217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3"/>
          <p:cNvSpPr/>
          <p:nvPr/>
        </p:nvSpPr>
        <p:spPr>
          <a:xfrm rot="6100200">
            <a:off x="8348040" y="1973160"/>
            <a:ext cx="268920" cy="2030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24"/>
          <p:cNvSpPr/>
          <p:nvPr/>
        </p:nvSpPr>
        <p:spPr>
          <a:xfrm rot="1973400">
            <a:off x="8968680" y="1698480"/>
            <a:ext cx="221040" cy="215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5"/>
          <p:cNvSpPr/>
          <p:nvPr/>
        </p:nvSpPr>
        <p:spPr>
          <a:xfrm rot="8698800">
            <a:off x="10617480" y="1858680"/>
            <a:ext cx="268920" cy="2030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6"/>
          <p:cNvSpPr/>
          <p:nvPr/>
        </p:nvSpPr>
        <p:spPr>
          <a:xfrm rot="1973400">
            <a:off x="10849320" y="1700640"/>
            <a:ext cx="269640" cy="2628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7"/>
          <p:cNvSpPr/>
          <p:nvPr/>
        </p:nvSpPr>
        <p:spPr>
          <a:xfrm rot="1973400">
            <a:off x="6801120" y="3723840"/>
            <a:ext cx="273600" cy="2768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28"/>
          <p:cNvSpPr/>
          <p:nvPr/>
        </p:nvSpPr>
        <p:spPr>
          <a:xfrm rot="1973400">
            <a:off x="6551280" y="369324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9"/>
          <p:cNvSpPr/>
          <p:nvPr/>
        </p:nvSpPr>
        <p:spPr>
          <a:xfrm rot="1973400">
            <a:off x="6379200" y="3642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30"/>
          <p:cNvSpPr/>
          <p:nvPr/>
        </p:nvSpPr>
        <p:spPr>
          <a:xfrm rot="1973400">
            <a:off x="6573600" y="3570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31"/>
          <p:cNvSpPr/>
          <p:nvPr/>
        </p:nvSpPr>
        <p:spPr>
          <a:xfrm rot="1973400">
            <a:off x="6304680" y="3892320"/>
            <a:ext cx="277560" cy="233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32"/>
          <p:cNvSpPr/>
          <p:nvPr/>
        </p:nvSpPr>
        <p:spPr>
          <a:xfrm rot="6852600">
            <a:off x="6574680" y="3410280"/>
            <a:ext cx="34740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33"/>
          <p:cNvSpPr/>
          <p:nvPr/>
        </p:nvSpPr>
        <p:spPr>
          <a:xfrm rot="1973400">
            <a:off x="10061280" y="3486960"/>
            <a:ext cx="273600" cy="2768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34"/>
          <p:cNvSpPr/>
          <p:nvPr/>
        </p:nvSpPr>
        <p:spPr>
          <a:xfrm rot="9538800">
            <a:off x="10896840" y="3510360"/>
            <a:ext cx="34056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5"/>
          <p:cNvSpPr/>
          <p:nvPr/>
        </p:nvSpPr>
        <p:spPr>
          <a:xfrm rot="1973400">
            <a:off x="10123200" y="378612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36"/>
          <p:cNvSpPr/>
          <p:nvPr/>
        </p:nvSpPr>
        <p:spPr>
          <a:xfrm rot="2974200">
            <a:off x="8583480" y="3376440"/>
            <a:ext cx="342720" cy="199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7"/>
          <p:cNvSpPr/>
          <p:nvPr/>
        </p:nvSpPr>
        <p:spPr>
          <a:xfrm rot="1973400">
            <a:off x="8956800" y="3511080"/>
            <a:ext cx="298440" cy="3214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38"/>
          <p:cNvSpPr/>
          <p:nvPr/>
        </p:nvSpPr>
        <p:spPr>
          <a:xfrm rot="1973400">
            <a:off x="8179200" y="3979800"/>
            <a:ext cx="222840" cy="2253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9"/>
          <p:cNvSpPr/>
          <p:nvPr/>
        </p:nvSpPr>
        <p:spPr>
          <a:xfrm rot="2974200">
            <a:off x="8209440" y="3448440"/>
            <a:ext cx="342720" cy="1998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0"/>
          <p:cNvSpPr/>
          <p:nvPr/>
        </p:nvSpPr>
        <p:spPr>
          <a:xfrm rot="1973400">
            <a:off x="10743120" y="3907800"/>
            <a:ext cx="291240" cy="283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41"/>
          <p:cNvSpPr/>
          <p:nvPr/>
        </p:nvSpPr>
        <p:spPr>
          <a:xfrm rot="1973400">
            <a:off x="10478880" y="3426120"/>
            <a:ext cx="210240" cy="204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42"/>
          <p:cNvSpPr/>
          <p:nvPr/>
        </p:nvSpPr>
        <p:spPr>
          <a:xfrm rot="1973400">
            <a:off x="10478520" y="3568320"/>
            <a:ext cx="210240" cy="2048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43"/>
          <p:cNvSpPr/>
          <p:nvPr/>
        </p:nvSpPr>
        <p:spPr>
          <a:xfrm rot="5824800">
            <a:off x="10102680" y="3222000"/>
            <a:ext cx="340560" cy="202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4"/>
          <p:cNvSpPr/>
          <p:nvPr/>
        </p:nvSpPr>
        <p:spPr>
          <a:xfrm rot="1973400">
            <a:off x="6964920" y="4803480"/>
            <a:ext cx="272160" cy="275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45"/>
          <p:cNvSpPr/>
          <p:nvPr/>
        </p:nvSpPr>
        <p:spPr>
          <a:xfrm rot="1973400">
            <a:off x="6939720" y="561924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6"/>
          <p:cNvSpPr/>
          <p:nvPr/>
        </p:nvSpPr>
        <p:spPr>
          <a:xfrm rot="1973400">
            <a:off x="6955200" y="5090400"/>
            <a:ext cx="272880" cy="240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47"/>
          <p:cNvSpPr/>
          <p:nvPr/>
        </p:nvSpPr>
        <p:spPr>
          <a:xfrm rot="1973400">
            <a:off x="6748920" y="4856040"/>
            <a:ext cx="325800" cy="291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48"/>
          <p:cNvSpPr/>
          <p:nvPr/>
        </p:nvSpPr>
        <p:spPr>
          <a:xfrm rot="1973400">
            <a:off x="7246080" y="533124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9"/>
          <p:cNvSpPr/>
          <p:nvPr/>
        </p:nvSpPr>
        <p:spPr>
          <a:xfrm rot="1973400">
            <a:off x="6454080" y="544500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50"/>
          <p:cNvSpPr/>
          <p:nvPr/>
        </p:nvSpPr>
        <p:spPr>
          <a:xfrm rot="1973400">
            <a:off x="9046080" y="5373000"/>
            <a:ext cx="236520" cy="23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51"/>
          <p:cNvSpPr/>
          <p:nvPr/>
        </p:nvSpPr>
        <p:spPr>
          <a:xfrm rot="1973400">
            <a:off x="8800920" y="520632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2"/>
          <p:cNvSpPr/>
          <p:nvPr/>
        </p:nvSpPr>
        <p:spPr>
          <a:xfrm rot="1973400">
            <a:off x="8620560" y="500148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53"/>
          <p:cNvSpPr/>
          <p:nvPr/>
        </p:nvSpPr>
        <p:spPr>
          <a:xfrm rot="1973400">
            <a:off x="10708560" y="5073480"/>
            <a:ext cx="271080" cy="2746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4"/>
          <p:cNvSpPr/>
          <p:nvPr/>
        </p:nvSpPr>
        <p:spPr>
          <a:xfrm rot="1973400">
            <a:off x="10771200" y="5598720"/>
            <a:ext cx="272880" cy="240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8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Low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50.0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27052ED-A67D-4A6E-85A3-2355224D9D5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271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72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273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74" name="CustomShape 5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76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77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278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279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281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282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283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284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287" name="CustomShape 12"/>
          <p:cNvSpPr/>
          <p:nvPr/>
        </p:nvSpPr>
        <p:spPr>
          <a:xfrm rot="1973400">
            <a:off x="6309720" y="36079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3"/>
          <p:cNvSpPr/>
          <p:nvPr/>
        </p:nvSpPr>
        <p:spPr>
          <a:xfrm rot="1973400">
            <a:off x="6244560" y="390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14"/>
          <p:cNvSpPr/>
          <p:nvPr/>
        </p:nvSpPr>
        <p:spPr>
          <a:xfrm rot="19252200">
            <a:off x="6986880" y="1906920"/>
            <a:ext cx="35640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5"/>
          <p:cNvSpPr/>
          <p:nvPr/>
        </p:nvSpPr>
        <p:spPr>
          <a:xfrm rot="2694000">
            <a:off x="6818760" y="3691080"/>
            <a:ext cx="356400" cy="2066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16"/>
          <p:cNvSpPr/>
          <p:nvPr/>
        </p:nvSpPr>
        <p:spPr>
          <a:xfrm rot="670200">
            <a:off x="6574320" y="3854880"/>
            <a:ext cx="318960" cy="2217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7"/>
          <p:cNvSpPr/>
          <p:nvPr/>
        </p:nvSpPr>
        <p:spPr>
          <a:xfrm rot="1973400">
            <a:off x="6543360" y="3935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18"/>
          <p:cNvSpPr/>
          <p:nvPr/>
        </p:nvSpPr>
        <p:spPr>
          <a:xfrm rot="1973400">
            <a:off x="7036560" y="2967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9"/>
          <p:cNvSpPr/>
          <p:nvPr/>
        </p:nvSpPr>
        <p:spPr>
          <a:xfrm rot="1973400">
            <a:off x="7119360" y="32292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0"/>
          <p:cNvSpPr/>
          <p:nvPr/>
        </p:nvSpPr>
        <p:spPr>
          <a:xfrm rot="1973400">
            <a:off x="6831360" y="200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1"/>
          <p:cNvSpPr/>
          <p:nvPr/>
        </p:nvSpPr>
        <p:spPr>
          <a:xfrm rot="1973400">
            <a:off x="8901360" y="1971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2"/>
          <p:cNvSpPr/>
          <p:nvPr/>
        </p:nvSpPr>
        <p:spPr>
          <a:xfrm rot="103200">
            <a:off x="6912000" y="3328920"/>
            <a:ext cx="356400" cy="265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3"/>
          <p:cNvSpPr/>
          <p:nvPr/>
        </p:nvSpPr>
        <p:spPr>
          <a:xfrm rot="1972200">
            <a:off x="8986680" y="1602000"/>
            <a:ext cx="35640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4"/>
          <p:cNvSpPr/>
          <p:nvPr/>
        </p:nvSpPr>
        <p:spPr>
          <a:xfrm rot="1973400">
            <a:off x="8111880" y="1415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5"/>
          <p:cNvSpPr/>
          <p:nvPr/>
        </p:nvSpPr>
        <p:spPr>
          <a:xfrm rot="1973400">
            <a:off x="10883880" y="199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26"/>
          <p:cNvSpPr/>
          <p:nvPr/>
        </p:nvSpPr>
        <p:spPr>
          <a:xfrm rot="20820000">
            <a:off x="10388160" y="1688040"/>
            <a:ext cx="356400" cy="246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7"/>
          <p:cNvSpPr/>
          <p:nvPr/>
        </p:nvSpPr>
        <p:spPr>
          <a:xfrm rot="20820000">
            <a:off x="10572120" y="1262520"/>
            <a:ext cx="308880" cy="18108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8"/>
          <p:cNvSpPr/>
          <p:nvPr/>
        </p:nvSpPr>
        <p:spPr>
          <a:xfrm rot="1973400">
            <a:off x="8595360" y="3071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9"/>
          <p:cNvSpPr/>
          <p:nvPr/>
        </p:nvSpPr>
        <p:spPr>
          <a:xfrm rot="1973400">
            <a:off x="8775000" y="3739680"/>
            <a:ext cx="326520" cy="3297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0"/>
          <p:cNvSpPr/>
          <p:nvPr/>
        </p:nvSpPr>
        <p:spPr>
          <a:xfrm rot="1973400">
            <a:off x="8361360" y="4023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1"/>
          <p:cNvSpPr/>
          <p:nvPr/>
        </p:nvSpPr>
        <p:spPr>
          <a:xfrm rot="1973400">
            <a:off x="10420560" y="3951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2"/>
          <p:cNvSpPr/>
          <p:nvPr/>
        </p:nvSpPr>
        <p:spPr>
          <a:xfrm rot="1973400">
            <a:off x="10557360" y="3879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33"/>
          <p:cNvSpPr/>
          <p:nvPr/>
        </p:nvSpPr>
        <p:spPr>
          <a:xfrm rot="1973400">
            <a:off x="10523880" y="4079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4"/>
          <p:cNvSpPr/>
          <p:nvPr/>
        </p:nvSpPr>
        <p:spPr>
          <a:xfrm rot="1973400">
            <a:off x="10924560" y="354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5"/>
          <p:cNvSpPr/>
          <p:nvPr/>
        </p:nvSpPr>
        <p:spPr>
          <a:xfrm rot="1973400">
            <a:off x="10200240" y="3445200"/>
            <a:ext cx="248400" cy="251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6"/>
          <p:cNvSpPr/>
          <p:nvPr/>
        </p:nvSpPr>
        <p:spPr>
          <a:xfrm rot="156000">
            <a:off x="10355760" y="3303360"/>
            <a:ext cx="367200" cy="21996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7"/>
          <p:cNvSpPr/>
          <p:nvPr/>
        </p:nvSpPr>
        <p:spPr>
          <a:xfrm rot="1973400">
            <a:off x="6959880" y="5303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38"/>
          <p:cNvSpPr/>
          <p:nvPr/>
        </p:nvSpPr>
        <p:spPr>
          <a:xfrm rot="1973400">
            <a:off x="6815880" y="531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9"/>
          <p:cNvSpPr/>
          <p:nvPr/>
        </p:nvSpPr>
        <p:spPr>
          <a:xfrm rot="1973400">
            <a:off x="6631200" y="5262480"/>
            <a:ext cx="311760" cy="31572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0"/>
          <p:cNvSpPr/>
          <p:nvPr/>
        </p:nvSpPr>
        <p:spPr>
          <a:xfrm rot="1973400">
            <a:off x="8065800" y="5470920"/>
            <a:ext cx="372600" cy="3772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1"/>
          <p:cNvSpPr/>
          <p:nvPr/>
        </p:nvSpPr>
        <p:spPr>
          <a:xfrm rot="1973400">
            <a:off x="8415360" y="553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2"/>
          <p:cNvSpPr/>
          <p:nvPr/>
        </p:nvSpPr>
        <p:spPr>
          <a:xfrm rot="1973400">
            <a:off x="8919000" y="4891320"/>
            <a:ext cx="326520" cy="3301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43"/>
          <p:cNvSpPr/>
          <p:nvPr/>
        </p:nvSpPr>
        <p:spPr>
          <a:xfrm rot="1973400">
            <a:off x="11007360" y="524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44"/>
          <p:cNvSpPr/>
          <p:nvPr/>
        </p:nvSpPr>
        <p:spPr>
          <a:xfrm rot="1973400">
            <a:off x="11027880" y="506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45"/>
          <p:cNvSpPr/>
          <p:nvPr/>
        </p:nvSpPr>
        <p:spPr>
          <a:xfrm rot="1973400">
            <a:off x="10775880" y="53031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7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7F5EE05-BCB9-4F14-B643-89BA4EE4848E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324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25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326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27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30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31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32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33" name="CustomShape 7"/>
          <p:cNvSpPr/>
          <p:nvPr/>
        </p:nvSpPr>
        <p:spPr>
          <a:xfrm>
            <a:off x="4257720" y="158112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34" name="CustomShape 8"/>
          <p:cNvSpPr/>
          <p:nvPr/>
        </p:nvSpPr>
        <p:spPr>
          <a:xfrm>
            <a:off x="4257720" y="34228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35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36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337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338" name="CustomShape 9"/>
          <p:cNvSpPr/>
          <p:nvPr/>
        </p:nvSpPr>
        <p:spPr>
          <a:xfrm>
            <a:off x="4257720" y="5084280"/>
            <a:ext cx="1632240" cy="760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39" name="CustomShape 10"/>
          <p:cNvSpPr/>
          <p:nvPr/>
        </p:nvSpPr>
        <p:spPr>
          <a:xfrm rot="1973400">
            <a:off x="10374480" y="1298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13"/>
          <p:cNvSpPr/>
          <p:nvPr/>
        </p:nvSpPr>
        <p:spPr>
          <a:xfrm rot="1973400">
            <a:off x="6831000" y="20055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4"/>
          <p:cNvSpPr/>
          <p:nvPr/>
        </p:nvSpPr>
        <p:spPr>
          <a:xfrm rot="1973400">
            <a:off x="6831360" y="1573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5"/>
          <p:cNvSpPr/>
          <p:nvPr/>
        </p:nvSpPr>
        <p:spPr>
          <a:xfrm rot="1973400">
            <a:off x="6831000" y="157356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6"/>
          <p:cNvSpPr/>
          <p:nvPr/>
        </p:nvSpPr>
        <p:spPr>
          <a:xfrm rot="1973400">
            <a:off x="6460560" y="1575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7"/>
          <p:cNvSpPr/>
          <p:nvPr/>
        </p:nvSpPr>
        <p:spPr>
          <a:xfrm rot="1973400">
            <a:off x="6604560" y="1635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8"/>
          <p:cNvSpPr/>
          <p:nvPr/>
        </p:nvSpPr>
        <p:spPr>
          <a:xfrm rot="18719400">
            <a:off x="6571800" y="207288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9"/>
          <p:cNvSpPr/>
          <p:nvPr/>
        </p:nvSpPr>
        <p:spPr>
          <a:xfrm rot="411600">
            <a:off x="6281640" y="189828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20"/>
          <p:cNvSpPr/>
          <p:nvPr/>
        </p:nvSpPr>
        <p:spPr>
          <a:xfrm rot="20233800">
            <a:off x="8521920" y="15728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1"/>
          <p:cNvSpPr/>
          <p:nvPr/>
        </p:nvSpPr>
        <p:spPr>
          <a:xfrm rot="1973400">
            <a:off x="9045360" y="1995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22"/>
          <p:cNvSpPr/>
          <p:nvPr/>
        </p:nvSpPr>
        <p:spPr>
          <a:xfrm rot="16514400">
            <a:off x="8374320" y="187776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3"/>
          <p:cNvSpPr/>
          <p:nvPr/>
        </p:nvSpPr>
        <p:spPr>
          <a:xfrm rot="1327200">
            <a:off x="8884800" y="1413360"/>
            <a:ext cx="275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4"/>
          <p:cNvSpPr/>
          <p:nvPr/>
        </p:nvSpPr>
        <p:spPr>
          <a:xfrm rot="1973400">
            <a:off x="8471880" y="2077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5"/>
          <p:cNvSpPr/>
          <p:nvPr/>
        </p:nvSpPr>
        <p:spPr>
          <a:xfrm rot="1973400">
            <a:off x="8291880" y="1429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26"/>
          <p:cNvSpPr/>
          <p:nvPr/>
        </p:nvSpPr>
        <p:spPr>
          <a:xfrm rot="1973400">
            <a:off x="10686240" y="1442880"/>
            <a:ext cx="240840" cy="2260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7"/>
          <p:cNvSpPr/>
          <p:nvPr/>
        </p:nvSpPr>
        <p:spPr>
          <a:xfrm rot="1327200">
            <a:off x="10468800" y="1692360"/>
            <a:ext cx="275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28"/>
          <p:cNvSpPr/>
          <p:nvPr/>
        </p:nvSpPr>
        <p:spPr>
          <a:xfrm rot="1327200">
            <a:off x="10250280" y="2002320"/>
            <a:ext cx="275400" cy="1922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9"/>
          <p:cNvSpPr/>
          <p:nvPr/>
        </p:nvSpPr>
        <p:spPr>
          <a:xfrm rot="1973400">
            <a:off x="10626480" y="1910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0"/>
          <p:cNvSpPr/>
          <p:nvPr/>
        </p:nvSpPr>
        <p:spPr>
          <a:xfrm rot="1973400">
            <a:off x="10551600" y="1982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31"/>
          <p:cNvSpPr/>
          <p:nvPr/>
        </p:nvSpPr>
        <p:spPr>
          <a:xfrm rot="1973400">
            <a:off x="10842480" y="1406880"/>
            <a:ext cx="205200" cy="207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32"/>
          <p:cNvSpPr/>
          <p:nvPr/>
        </p:nvSpPr>
        <p:spPr>
          <a:xfrm rot="20068200">
            <a:off x="6328440" y="351612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33"/>
          <p:cNvSpPr/>
          <p:nvPr/>
        </p:nvSpPr>
        <p:spPr>
          <a:xfrm rot="1973400">
            <a:off x="6887880" y="308592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34"/>
          <p:cNvSpPr/>
          <p:nvPr/>
        </p:nvSpPr>
        <p:spPr>
          <a:xfrm rot="1973400">
            <a:off x="7238520" y="3746520"/>
            <a:ext cx="222480" cy="208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35"/>
          <p:cNvSpPr/>
          <p:nvPr/>
        </p:nvSpPr>
        <p:spPr>
          <a:xfrm rot="20068200">
            <a:off x="6744240" y="381060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36"/>
          <p:cNvSpPr/>
          <p:nvPr/>
        </p:nvSpPr>
        <p:spPr>
          <a:xfrm rot="1973400">
            <a:off x="7247880" y="3227400"/>
            <a:ext cx="253440" cy="256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37"/>
          <p:cNvSpPr/>
          <p:nvPr/>
        </p:nvSpPr>
        <p:spPr>
          <a:xfrm rot="1973400">
            <a:off x="8205120" y="3541680"/>
            <a:ext cx="258840" cy="2430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38"/>
          <p:cNvSpPr/>
          <p:nvPr/>
        </p:nvSpPr>
        <p:spPr>
          <a:xfrm rot="1973400">
            <a:off x="8287560" y="369180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39"/>
          <p:cNvSpPr/>
          <p:nvPr/>
        </p:nvSpPr>
        <p:spPr>
          <a:xfrm rot="20068200">
            <a:off x="8307000" y="3758040"/>
            <a:ext cx="356400" cy="2070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40"/>
          <p:cNvSpPr/>
          <p:nvPr/>
        </p:nvSpPr>
        <p:spPr>
          <a:xfrm rot="1973400">
            <a:off x="8613720" y="366948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41"/>
          <p:cNvSpPr/>
          <p:nvPr/>
        </p:nvSpPr>
        <p:spPr>
          <a:xfrm rot="1973400">
            <a:off x="10614600" y="3506040"/>
            <a:ext cx="321120" cy="3013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42"/>
          <p:cNvSpPr/>
          <p:nvPr/>
        </p:nvSpPr>
        <p:spPr>
          <a:xfrm rot="1973400">
            <a:off x="10175040" y="3810600"/>
            <a:ext cx="269280" cy="2527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43"/>
          <p:cNvSpPr/>
          <p:nvPr/>
        </p:nvSpPr>
        <p:spPr>
          <a:xfrm rot="1973400">
            <a:off x="10444680" y="346500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4"/>
          <p:cNvSpPr/>
          <p:nvPr/>
        </p:nvSpPr>
        <p:spPr>
          <a:xfrm rot="1973400">
            <a:off x="11133720" y="5187240"/>
            <a:ext cx="236880" cy="239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5"/>
          <p:cNvSpPr/>
          <p:nvPr/>
        </p:nvSpPr>
        <p:spPr>
          <a:xfrm rot="1973400">
            <a:off x="10851120" y="5585040"/>
            <a:ext cx="289440" cy="292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6"/>
          <p:cNvSpPr/>
          <p:nvPr/>
        </p:nvSpPr>
        <p:spPr>
          <a:xfrm rot="1973400">
            <a:off x="10316880" y="5455080"/>
            <a:ext cx="253440" cy="256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7"/>
          <p:cNvSpPr/>
          <p:nvPr/>
        </p:nvSpPr>
        <p:spPr>
          <a:xfrm rot="1973400">
            <a:off x="10809360" y="5100840"/>
            <a:ext cx="272880" cy="3621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8"/>
          <p:cNvSpPr/>
          <p:nvPr/>
        </p:nvSpPr>
        <p:spPr>
          <a:xfrm rot="1973400">
            <a:off x="8397360" y="5481360"/>
            <a:ext cx="315360" cy="319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49"/>
          <p:cNvSpPr/>
          <p:nvPr/>
        </p:nvSpPr>
        <p:spPr>
          <a:xfrm rot="1973400">
            <a:off x="9037080" y="5465160"/>
            <a:ext cx="343080" cy="346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0"/>
          <p:cNvSpPr/>
          <p:nvPr/>
        </p:nvSpPr>
        <p:spPr>
          <a:xfrm rot="1973400">
            <a:off x="8757360" y="5739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51"/>
          <p:cNvSpPr/>
          <p:nvPr/>
        </p:nvSpPr>
        <p:spPr>
          <a:xfrm rot="1973400">
            <a:off x="8469360" y="5739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2"/>
          <p:cNvSpPr/>
          <p:nvPr/>
        </p:nvSpPr>
        <p:spPr>
          <a:xfrm rot="1973400">
            <a:off x="6210720" y="5387760"/>
            <a:ext cx="315360" cy="31968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53"/>
          <p:cNvSpPr/>
          <p:nvPr/>
        </p:nvSpPr>
        <p:spPr>
          <a:xfrm rot="1973400">
            <a:off x="6979320" y="486612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54"/>
          <p:cNvSpPr/>
          <p:nvPr/>
        </p:nvSpPr>
        <p:spPr>
          <a:xfrm rot="1973400">
            <a:off x="6979320" y="4866120"/>
            <a:ext cx="223200" cy="2257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55"/>
          <p:cNvSpPr/>
          <p:nvPr/>
        </p:nvSpPr>
        <p:spPr>
          <a:xfrm rot="1973400">
            <a:off x="6369120" y="5595480"/>
            <a:ext cx="284040" cy="2872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endParaRPr lang="pt-PT" sz="1800" b="0" strike="noStrike" spc="-1" dirty="0"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2C855B8-9BF4-4900-B08B-9C63F880998C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8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388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389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390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91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92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393" name="CustomShape 6"/>
          <p:cNvSpPr/>
          <p:nvPr/>
        </p:nvSpPr>
        <p:spPr>
          <a:xfrm>
            <a:off x="1019592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94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95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396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397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398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399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00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401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402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05" name="CustomShape 12"/>
          <p:cNvSpPr/>
          <p:nvPr/>
        </p:nvSpPr>
        <p:spPr>
          <a:xfrm rot="1973400">
            <a:off x="6759360" y="1443240"/>
            <a:ext cx="248040" cy="2509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3"/>
          <p:cNvSpPr/>
          <p:nvPr/>
        </p:nvSpPr>
        <p:spPr>
          <a:xfrm rot="1973400">
            <a:off x="6770520" y="1705680"/>
            <a:ext cx="213480" cy="216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4"/>
          <p:cNvSpPr/>
          <p:nvPr/>
        </p:nvSpPr>
        <p:spPr>
          <a:xfrm rot="18343800">
            <a:off x="6578640" y="191016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5"/>
          <p:cNvSpPr/>
          <p:nvPr/>
        </p:nvSpPr>
        <p:spPr>
          <a:xfrm rot="1606200">
            <a:off x="6360120" y="178632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6"/>
          <p:cNvSpPr/>
          <p:nvPr/>
        </p:nvSpPr>
        <p:spPr>
          <a:xfrm rot="6111000">
            <a:off x="6575760" y="153468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7"/>
          <p:cNvSpPr/>
          <p:nvPr/>
        </p:nvSpPr>
        <p:spPr>
          <a:xfrm rot="6111000">
            <a:off x="8687520" y="1943280"/>
            <a:ext cx="307440" cy="19944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18"/>
          <p:cNvSpPr/>
          <p:nvPr/>
        </p:nvSpPr>
        <p:spPr>
          <a:xfrm rot="9208800">
            <a:off x="8086320" y="2058120"/>
            <a:ext cx="39780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19"/>
          <p:cNvSpPr/>
          <p:nvPr/>
        </p:nvSpPr>
        <p:spPr>
          <a:xfrm rot="7197600">
            <a:off x="8599680" y="170496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0"/>
          <p:cNvSpPr/>
          <p:nvPr/>
        </p:nvSpPr>
        <p:spPr>
          <a:xfrm rot="1973400">
            <a:off x="10368000" y="206640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21"/>
          <p:cNvSpPr/>
          <p:nvPr/>
        </p:nvSpPr>
        <p:spPr>
          <a:xfrm rot="1973400">
            <a:off x="10823760" y="1259640"/>
            <a:ext cx="269280" cy="27324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2"/>
          <p:cNvSpPr/>
          <p:nvPr/>
        </p:nvSpPr>
        <p:spPr>
          <a:xfrm rot="11656800">
            <a:off x="10209240" y="132768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23"/>
          <p:cNvSpPr/>
          <p:nvPr/>
        </p:nvSpPr>
        <p:spPr>
          <a:xfrm rot="1973400">
            <a:off x="10232280" y="1805400"/>
            <a:ext cx="324000" cy="3042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24"/>
          <p:cNvSpPr/>
          <p:nvPr/>
        </p:nvSpPr>
        <p:spPr>
          <a:xfrm rot="1973400">
            <a:off x="8296560" y="1671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25"/>
          <p:cNvSpPr/>
          <p:nvPr/>
        </p:nvSpPr>
        <p:spPr>
          <a:xfrm rot="1973400">
            <a:off x="8624520" y="357192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26"/>
          <p:cNvSpPr/>
          <p:nvPr/>
        </p:nvSpPr>
        <p:spPr>
          <a:xfrm rot="1973400">
            <a:off x="10230120" y="140940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7"/>
          <p:cNvSpPr/>
          <p:nvPr/>
        </p:nvSpPr>
        <p:spPr>
          <a:xfrm rot="1973400">
            <a:off x="10381680" y="313956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8"/>
          <p:cNvSpPr/>
          <p:nvPr/>
        </p:nvSpPr>
        <p:spPr>
          <a:xfrm rot="8664000">
            <a:off x="10494360" y="1459440"/>
            <a:ext cx="339480" cy="1933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9"/>
          <p:cNvSpPr/>
          <p:nvPr/>
        </p:nvSpPr>
        <p:spPr>
          <a:xfrm rot="1973400">
            <a:off x="10492560" y="336312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0"/>
          <p:cNvSpPr/>
          <p:nvPr/>
        </p:nvSpPr>
        <p:spPr>
          <a:xfrm rot="7932000">
            <a:off x="8241840" y="3748320"/>
            <a:ext cx="392040" cy="1987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31"/>
          <p:cNvSpPr/>
          <p:nvPr/>
        </p:nvSpPr>
        <p:spPr>
          <a:xfrm rot="1973400">
            <a:off x="8324640" y="328356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2"/>
          <p:cNvSpPr/>
          <p:nvPr/>
        </p:nvSpPr>
        <p:spPr>
          <a:xfrm rot="1973400">
            <a:off x="8956800" y="3684600"/>
            <a:ext cx="253440" cy="3024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33"/>
          <p:cNvSpPr/>
          <p:nvPr/>
        </p:nvSpPr>
        <p:spPr>
          <a:xfrm rot="1973400">
            <a:off x="8581680" y="3395880"/>
            <a:ext cx="229320" cy="2325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4"/>
          <p:cNvSpPr/>
          <p:nvPr/>
        </p:nvSpPr>
        <p:spPr>
          <a:xfrm rot="1973400">
            <a:off x="8209800" y="3575520"/>
            <a:ext cx="257040" cy="2772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35"/>
          <p:cNvSpPr/>
          <p:nvPr/>
        </p:nvSpPr>
        <p:spPr>
          <a:xfrm rot="1973400">
            <a:off x="7077240" y="3107520"/>
            <a:ext cx="329040" cy="308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36"/>
          <p:cNvSpPr/>
          <p:nvPr/>
        </p:nvSpPr>
        <p:spPr>
          <a:xfrm rot="1973400">
            <a:off x="6685920" y="329652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37"/>
          <p:cNvSpPr/>
          <p:nvPr/>
        </p:nvSpPr>
        <p:spPr>
          <a:xfrm rot="1973400">
            <a:off x="6777720" y="343620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38"/>
          <p:cNvSpPr/>
          <p:nvPr/>
        </p:nvSpPr>
        <p:spPr>
          <a:xfrm rot="1973400">
            <a:off x="6949800" y="3759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9"/>
          <p:cNvSpPr/>
          <p:nvPr/>
        </p:nvSpPr>
        <p:spPr>
          <a:xfrm rot="1973400">
            <a:off x="6290640" y="3611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40"/>
          <p:cNvSpPr/>
          <p:nvPr/>
        </p:nvSpPr>
        <p:spPr>
          <a:xfrm rot="1973400">
            <a:off x="6974640" y="5569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41"/>
          <p:cNvSpPr/>
          <p:nvPr/>
        </p:nvSpPr>
        <p:spPr>
          <a:xfrm rot="1973400">
            <a:off x="645624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42"/>
          <p:cNvSpPr/>
          <p:nvPr/>
        </p:nvSpPr>
        <p:spPr>
          <a:xfrm rot="1973400">
            <a:off x="6489720" y="5236200"/>
            <a:ext cx="267480" cy="25056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3"/>
          <p:cNvSpPr/>
          <p:nvPr/>
        </p:nvSpPr>
        <p:spPr>
          <a:xfrm rot="1973400">
            <a:off x="645588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44"/>
          <p:cNvSpPr/>
          <p:nvPr/>
        </p:nvSpPr>
        <p:spPr>
          <a:xfrm rot="1973400">
            <a:off x="7023240" y="5259960"/>
            <a:ext cx="313920" cy="31788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45"/>
          <p:cNvSpPr/>
          <p:nvPr/>
        </p:nvSpPr>
        <p:spPr>
          <a:xfrm rot="1973400">
            <a:off x="8524440" y="5290920"/>
            <a:ext cx="25740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46"/>
          <p:cNvSpPr/>
          <p:nvPr/>
        </p:nvSpPr>
        <p:spPr>
          <a:xfrm rot="1973400">
            <a:off x="11012040" y="5433120"/>
            <a:ext cx="270720" cy="2743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7"/>
          <p:cNvSpPr/>
          <p:nvPr/>
        </p:nvSpPr>
        <p:spPr>
          <a:xfrm rot="1973400">
            <a:off x="6455520" y="538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8"/>
          <p:cNvSpPr/>
          <p:nvPr/>
        </p:nvSpPr>
        <p:spPr>
          <a:xfrm rot="1973400">
            <a:off x="10717200" y="5020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9"/>
          <p:cNvSpPr/>
          <p:nvPr/>
        </p:nvSpPr>
        <p:spPr>
          <a:xfrm rot="1973400">
            <a:off x="6974640" y="5569560"/>
            <a:ext cx="290160" cy="312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50"/>
          <p:cNvSpPr/>
          <p:nvPr/>
        </p:nvSpPr>
        <p:spPr>
          <a:xfrm rot="1973400">
            <a:off x="8109360" y="5607000"/>
            <a:ext cx="261720" cy="2455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51"/>
          <p:cNvSpPr/>
          <p:nvPr/>
        </p:nvSpPr>
        <p:spPr>
          <a:xfrm rot="1973400">
            <a:off x="10429920" y="4998960"/>
            <a:ext cx="316440" cy="29664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52"/>
          <p:cNvSpPr/>
          <p:nvPr/>
        </p:nvSpPr>
        <p:spPr>
          <a:xfrm rot="1973400">
            <a:off x="10531440" y="5623920"/>
            <a:ext cx="257040" cy="27756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53"/>
          <p:cNvSpPr/>
          <p:nvPr/>
        </p:nvSpPr>
        <p:spPr>
          <a:xfrm rot="1973400">
            <a:off x="10727640" y="3643560"/>
            <a:ext cx="219960" cy="2008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65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Balanced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25.0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4F69A18-5536-4432-BD41-90E455059406}" type="slidenum">
              <a:rPr lang="pt-P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9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82680" y="4587840"/>
            <a:ext cx="1796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t/>
            </a:r>
            <a:br/>
            <a:endParaRPr lang="pt-PT" sz="1800" b="0" strike="noStrike" spc="-1">
              <a:latin typeface="Arial"/>
            </a:endParaRPr>
          </a:p>
        </p:txBody>
      </p:sp>
      <p:pic>
        <p:nvPicPr>
          <p:cNvPr id="457" name="Imagen 1"/>
          <p:cNvPicPr/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93204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58" name="Imagen 2"/>
          <p:cNvPicPr/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7080" y="932400"/>
            <a:ext cx="1679400" cy="1679400"/>
          </a:xfrm>
          <a:prstGeom prst="rect">
            <a:avLst/>
          </a:prstGeom>
          <a:ln>
            <a:noFill/>
          </a:ln>
        </p:spPr>
      </p:pic>
      <p:pic>
        <p:nvPicPr>
          <p:cNvPr id="459" name="Imagen 3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92772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460" name="CustomShape 4"/>
          <p:cNvSpPr/>
          <p:nvPr/>
        </p:nvSpPr>
        <p:spPr>
          <a:xfrm>
            <a:off x="6317640" y="49248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1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8195400" y="489240"/>
            <a:ext cx="11962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2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10195920" y="489240"/>
            <a:ext cx="1196280" cy="2884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0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Replicate 3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463" name="Imagen 4"/>
          <p:cNvPicPr/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760" y="275868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464" name="Imagen 5"/>
          <p:cNvPicPr/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2754000"/>
            <a:ext cx="1682280" cy="1682280"/>
          </a:xfrm>
          <a:prstGeom prst="rect">
            <a:avLst/>
          </a:prstGeom>
          <a:ln>
            <a:noFill/>
          </a:ln>
        </p:spPr>
      </p:pic>
      <p:pic>
        <p:nvPicPr>
          <p:cNvPr id="465" name="Imagen 6"/>
          <p:cNvPicPr/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2760840"/>
            <a:ext cx="1682280" cy="1682280"/>
          </a:xfrm>
          <a:prstGeom prst="rect">
            <a:avLst/>
          </a:prstGeom>
          <a:ln>
            <a:noFill/>
          </a:ln>
        </p:spPr>
      </p:pic>
      <p:sp>
        <p:nvSpPr>
          <p:cNvPr id="466" name="CustomShape 7"/>
          <p:cNvSpPr/>
          <p:nvPr/>
        </p:nvSpPr>
        <p:spPr>
          <a:xfrm>
            <a:off x="4257720" y="158112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Low cell-cell repulsion</a:t>
            </a:r>
            <a:endParaRPr lang="pt-PT" sz="1200" b="0" strike="noStrike" spc="-1" dirty="0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ccr=15.0)</a:t>
            </a:r>
            <a:endParaRPr lang="pt-PT" sz="12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467" name="CustomShape 8"/>
          <p:cNvSpPr/>
          <p:nvPr/>
        </p:nvSpPr>
        <p:spPr>
          <a:xfrm>
            <a:off x="4257720" y="34228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Balanced cell-cell adhesion/repulsion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ccr=25.0)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pic>
        <p:nvPicPr>
          <p:cNvPr id="468" name="Imagen 7"/>
          <p:cNvPicPr/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5990040" y="4587120"/>
            <a:ext cx="1677600" cy="1677600"/>
          </a:xfrm>
          <a:prstGeom prst="rect">
            <a:avLst/>
          </a:prstGeom>
          <a:ln>
            <a:noFill/>
          </a:ln>
        </p:spPr>
      </p:pic>
      <p:pic>
        <p:nvPicPr>
          <p:cNvPr id="469" name="Imagen 8"/>
          <p:cNvPicPr/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7864200" y="4578480"/>
            <a:ext cx="1733400" cy="1733400"/>
          </a:xfrm>
          <a:prstGeom prst="rect">
            <a:avLst/>
          </a:prstGeom>
          <a:ln>
            <a:noFill/>
          </a:ln>
        </p:spPr>
      </p:pic>
      <p:pic>
        <p:nvPicPr>
          <p:cNvPr id="470" name="Imagen 9"/>
          <p:cNvPicPr/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/>
        </p:blipFill>
        <p:spPr>
          <a:xfrm>
            <a:off x="9866160" y="4587120"/>
            <a:ext cx="1724760" cy="1724760"/>
          </a:xfrm>
          <a:prstGeom prst="rect">
            <a:avLst/>
          </a:prstGeom>
          <a:ln>
            <a:noFill/>
          </a:ln>
        </p:spPr>
      </p:pic>
      <p:sp>
        <p:nvSpPr>
          <p:cNvPr id="471" name="CustomShape 9"/>
          <p:cNvSpPr/>
          <p:nvPr/>
        </p:nvSpPr>
        <p:spPr>
          <a:xfrm>
            <a:off x="4257720" y="5084280"/>
            <a:ext cx="1632240" cy="7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High cell-cell repulsion</a:t>
            </a:r>
            <a:endParaRPr lang="pt-PT" sz="1200" b="0" strike="noStrike" spc="-1">
              <a:latin typeface="Garamond" panose="02020404030301010803" pitchFamily="18" charset="0"/>
            </a:endParaRPr>
          </a:p>
          <a:p>
            <a:pPr algn="ctr">
              <a:lnSpc>
                <a:spcPct val="107000"/>
              </a:lnSpc>
              <a:spcAft>
                <a:spcPts val="601"/>
              </a:spcAft>
            </a:pPr>
            <a:r>
              <a:rPr lang="pt-PT" sz="1200" b="1" strike="noStrike" spc="-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(cca=5.0, ccr=50.0)</a:t>
            </a:r>
            <a:endParaRPr lang="pt-PT" sz="1200" b="0" strike="noStrike" spc="-1">
              <a:latin typeface="Garamond" panose="02020404030301010803" pitchFamily="18" charset="0"/>
            </a:endParaRPr>
          </a:p>
        </p:txBody>
      </p:sp>
      <p:sp>
        <p:nvSpPr>
          <p:cNvPr id="474" name="CustomShape 12"/>
          <p:cNvSpPr/>
          <p:nvPr/>
        </p:nvSpPr>
        <p:spPr>
          <a:xfrm rot="1973400">
            <a:off x="7041600" y="365400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3"/>
          <p:cNvSpPr/>
          <p:nvPr/>
        </p:nvSpPr>
        <p:spPr>
          <a:xfrm rot="1973400">
            <a:off x="6341040" y="352584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14"/>
          <p:cNvSpPr/>
          <p:nvPr/>
        </p:nvSpPr>
        <p:spPr>
          <a:xfrm rot="1973400">
            <a:off x="8184240" y="3719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CustomShape 15"/>
          <p:cNvSpPr/>
          <p:nvPr/>
        </p:nvSpPr>
        <p:spPr>
          <a:xfrm rot="1973400">
            <a:off x="6974640" y="3300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ustomShape 16"/>
          <p:cNvSpPr/>
          <p:nvPr/>
        </p:nvSpPr>
        <p:spPr>
          <a:xfrm rot="1973400">
            <a:off x="8297640" y="3245400"/>
            <a:ext cx="202320" cy="2052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17"/>
          <p:cNvSpPr/>
          <p:nvPr/>
        </p:nvSpPr>
        <p:spPr>
          <a:xfrm rot="1973400">
            <a:off x="10119600" y="3350160"/>
            <a:ext cx="202320" cy="2052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18"/>
          <p:cNvSpPr/>
          <p:nvPr/>
        </p:nvSpPr>
        <p:spPr>
          <a:xfrm rot="1973400">
            <a:off x="10316520" y="379908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19"/>
          <p:cNvSpPr/>
          <p:nvPr/>
        </p:nvSpPr>
        <p:spPr>
          <a:xfrm rot="1973400">
            <a:off x="10614240" y="378576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20"/>
          <p:cNvSpPr/>
          <p:nvPr/>
        </p:nvSpPr>
        <p:spPr>
          <a:xfrm rot="19359600">
            <a:off x="10273320" y="3164760"/>
            <a:ext cx="286560" cy="17640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21"/>
          <p:cNvSpPr/>
          <p:nvPr/>
        </p:nvSpPr>
        <p:spPr>
          <a:xfrm rot="1973400">
            <a:off x="6686640" y="3215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22"/>
          <p:cNvSpPr/>
          <p:nvPr/>
        </p:nvSpPr>
        <p:spPr>
          <a:xfrm rot="1973400">
            <a:off x="8472600" y="529776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23"/>
          <p:cNvSpPr/>
          <p:nvPr/>
        </p:nvSpPr>
        <p:spPr>
          <a:xfrm rot="1973400">
            <a:off x="8616600" y="5527080"/>
            <a:ext cx="280800" cy="26280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24"/>
          <p:cNvSpPr/>
          <p:nvPr/>
        </p:nvSpPr>
        <p:spPr>
          <a:xfrm rot="1973400">
            <a:off x="8328240" y="5028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5"/>
          <p:cNvSpPr/>
          <p:nvPr/>
        </p:nvSpPr>
        <p:spPr>
          <a:xfrm rot="1973400">
            <a:off x="8414640" y="5676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26"/>
          <p:cNvSpPr/>
          <p:nvPr/>
        </p:nvSpPr>
        <p:spPr>
          <a:xfrm rot="1973400">
            <a:off x="6672240" y="5136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27"/>
          <p:cNvSpPr/>
          <p:nvPr/>
        </p:nvSpPr>
        <p:spPr>
          <a:xfrm rot="1973400">
            <a:off x="7115040" y="547956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28"/>
          <p:cNvSpPr/>
          <p:nvPr/>
        </p:nvSpPr>
        <p:spPr>
          <a:xfrm rot="1973400">
            <a:off x="10822320" y="5163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29"/>
          <p:cNvSpPr/>
          <p:nvPr/>
        </p:nvSpPr>
        <p:spPr>
          <a:xfrm rot="1973400">
            <a:off x="10540440" y="5038920"/>
            <a:ext cx="304200" cy="30852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30"/>
          <p:cNvSpPr/>
          <p:nvPr/>
        </p:nvSpPr>
        <p:spPr>
          <a:xfrm rot="1973400">
            <a:off x="10419840" y="5366880"/>
            <a:ext cx="231120" cy="24984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31"/>
          <p:cNvSpPr/>
          <p:nvPr/>
        </p:nvSpPr>
        <p:spPr>
          <a:xfrm rot="1973400">
            <a:off x="10488240" y="580716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32"/>
          <p:cNvSpPr/>
          <p:nvPr/>
        </p:nvSpPr>
        <p:spPr>
          <a:xfrm rot="1973400">
            <a:off x="8924040" y="1411920"/>
            <a:ext cx="225000" cy="21312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33"/>
          <p:cNvSpPr/>
          <p:nvPr/>
        </p:nvSpPr>
        <p:spPr>
          <a:xfrm rot="1973400">
            <a:off x="8146440" y="1405800"/>
            <a:ext cx="261720" cy="2476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34"/>
          <p:cNvSpPr/>
          <p:nvPr/>
        </p:nvSpPr>
        <p:spPr>
          <a:xfrm rot="1973400">
            <a:off x="8542080" y="1347120"/>
            <a:ext cx="261720" cy="247680"/>
          </a:xfrm>
          <a:prstGeom prst="ellipse">
            <a:avLst/>
          </a:prstGeom>
          <a:noFill/>
          <a:ln w="936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35"/>
          <p:cNvSpPr/>
          <p:nvPr/>
        </p:nvSpPr>
        <p:spPr>
          <a:xfrm rot="1973400">
            <a:off x="8590320" y="1995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36"/>
          <p:cNvSpPr/>
          <p:nvPr/>
        </p:nvSpPr>
        <p:spPr>
          <a:xfrm rot="1973400">
            <a:off x="10462320" y="1707120"/>
            <a:ext cx="278280" cy="300600"/>
          </a:xfrm>
          <a:prstGeom prst="ellipse">
            <a:avLst/>
          </a:prstGeom>
          <a:noFill/>
          <a:ln w="936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37"/>
          <p:cNvSpPr/>
          <p:nvPr/>
        </p:nvSpPr>
        <p:spPr>
          <a:xfrm rot="1973400">
            <a:off x="10855800" y="1746360"/>
            <a:ext cx="257400" cy="26136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38"/>
          <p:cNvSpPr/>
          <p:nvPr/>
        </p:nvSpPr>
        <p:spPr>
          <a:xfrm rot="1973400">
            <a:off x="6776640" y="153864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39"/>
          <p:cNvSpPr/>
          <p:nvPr/>
        </p:nvSpPr>
        <p:spPr>
          <a:xfrm rot="1973400">
            <a:off x="6672240" y="2004480"/>
            <a:ext cx="248760" cy="252000"/>
          </a:xfrm>
          <a:prstGeom prst="ellipse">
            <a:avLst/>
          </a:prstGeom>
          <a:noFill/>
          <a:ln w="93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40"/>
          <p:cNvSpPr/>
          <p:nvPr/>
        </p:nvSpPr>
        <p:spPr>
          <a:xfrm rot="7021200">
            <a:off x="6381360" y="1665360"/>
            <a:ext cx="311760" cy="191520"/>
          </a:xfrm>
          <a:prstGeom prst="ellipse">
            <a:avLst/>
          </a:prstGeom>
          <a:noFill/>
          <a:ln w="936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517688" y="734960"/>
            <a:ext cx="3401741" cy="110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Rosette</a:t>
            </a:r>
            <a:r>
              <a:rPr lang="es-ES" sz="18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formation</a:t>
            </a:r>
            <a:endParaRPr lang="pt-PT" sz="1800" b="0" strike="noStrike" spc="-1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15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 mechanics </a:t>
            </a:r>
            <a:r>
              <a:rPr lang="en-US" sz="15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parameter sweep</a:t>
            </a:r>
            <a:endParaRPr lang="pt-PT" sz="1500" b="0" strike="noStrike" spc="-1" dirty="0">
              <a:latin typeface="Garamond" panose="02020404030301010803" pitchFamily="18" charset="0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481672" y="1858896"/>
            <a:ext cx="3644640" cy="4010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Neurite-neurite interactions: 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High repulsion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50.0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endParaRPr lang="pt-PT" sz="140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Neurite-cell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  <a:endParaRPr lang="pt-PT" sz="1400" b="1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Low </a:t>
            </a: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repulsion</a:t>
            </a:r>
            <a:endParaRPr lang="pt-PT" sz="1400" spc="-1" dirty="0">
              <a:solidFill>
                <a:srgbClr val="000000"/>
              </a:solidFill>
              <a:latin typeface="Garamond" panose="02020404030301010803" pitchFamily="18" charset="0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Adhesion coefficient: 5.0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>
                <a:solidFill>
                  <a:srgbClr val="000000"/>
                </a:solidFill>
                <a:latin typeface="Garamond" panose="02020404030301010803" pitchFamily="18" charset="0"/>
              </a:rPr>
              <a:t>Repulsion coefficient: 15.0</a:t>
            </a:r>
          </a:p>
          <a:p>
            <a:pPr marL="36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</a:pPr>
            <a:endParaRPr lang="pt-PT" sz="1400" b="0" strike="noStrike" spc="-1" dirty="0">
              <a:latin typeface="Garamond" panose="02020404030301010803" pitchFamily="18" charset="0"/>
            </a:endParaRPr>
          </a:p>
          <a:p>
            <a:pPr marL="285840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b="1" strike="noStrike" spc="-1" dirty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Cell-cell </a:t>
            </a:r>
            <a:r>
              <a:rPr lang="pt-PT" sz="1400" b="1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interactions:</a:t>
            </a: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  <a:ea typeface="DejaVu Sans"/>
              </a:rPr>
              <a:t>Variable</a:t>
            </a:r>
            <a:endParaRPr lang="pt-PT" sz="1400" strike="noStrike" spc="-1" dirty="0" smtClean="0">
              <a:solidFill>
                <a:srgbClr val="000000"/>
              </a:solidFill>
              <a:latin typeface="Garamond" panose="02020404030301010803" pitchFamily="18" charset="0"/>
              <a:ea typeface="DejaVu Sans"/>
            </a:endParaRPr>
          </a:p>
          <a:p>
            <a:pPr marL="743040" lvl="1" indent="-285480" algn="just">
              <a:lnSpc>
                <a:spcPct val="107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pt-PT" sz="1400" spc="-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See row label for each case</a:t>
            </a:r>
            <a:endParaRPr lang="pt-PT" sz="1400" strike="noStrike" spc="-1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36380</TotalTime>
  <Words>942</Words>
  <Application>Microsoft Office PowerPoint</Application>
  <PresentationFormat>Panorámica</PresentationFormat>
  <Paragraphs>315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Calibri</vt:lpstr>
      <vt:lpstr>DejaVu Sans</vt:lpstr>
      <vt:lpstr>Garamond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subject/>
  <dc:creator>Ines Goncalves</dc:creator>
  <dc:description/>
  <cp:lastModifiedBy>Ines</cp:lastModifiedBy>
  <cp:revision>883</cp:revision>
  <dcterms:created xsi:type="dcterms:W3CDTF">2019-04-18T08:13:54Z</dcterms:created>
  <dcterms:modified xsi:type="dcterms:W3CDTF">2022-03-31T09:11:42Z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